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5"/>
    <p:sldMasterId id="2147483677" r:id="rId6"/>
  </p:sldMasterIdLst>
  <p:notesMasterIdLst>
    <p:notesMasterId r:id="rId32"/>
  </p:notesMasterIdLst>
  <p:handoutMasterIdLst>
    <p:handoutMasterId r:id="rId33"/>
  </p:handoutMasterIdLst>
  <p:sldIdLst>
    <p:sldId id="258" r:id="rId7"/>
    <p:sldId id="276" r:id="rId8"/>
    <p:sldId id="332" r:id="rId9"/>
    <p:sldId id="335" r:id="rId10"/>
    <p:sldId id="353" r:id="rId11"/>
    <p:sldId id="354" r:id="rId12"/>
    <p:sldId id="373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41" r:id="rId24"/>
    <p:sldId id="366" r:id="rId25"/>
    <p:sldId id="367" r:id="rId26"/>
    <p:sldId id="368" r:id="rId27"/>
    <p:sldId id="369" r:id="rId28"/>
    <p:sldId id="370" r:id="rId29"/>
    <p:sldId id="371" r:id="rId30"/>
    <p:sldId id="372" r:id="rId31"/>
  </p:sldIdLst>
  <p:sldSz cx="9144000" cy="6858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orient="horz" pos="4042" userDrawn="1">
          <p15:clr>
            <a:srgbClr val="A4A3A4"/>
          </p15:clr>
        </p15:guide>
        <p15:guide id="3" orient="horz" pos="2159">
          <p15:clr>
            <a:srgbClr val="A4A3A4"/>
          </p15:clr>
        </p15:guide>
        <p15:guide id="4" orient="horz" pos="1706" userDrawn="1">
          <p15:clr>
            <a:srgbClr val="A4A3A4"/>
          </p15:clr>
        </p15:guide>
        <p15:guide id="5" orient="horz" pos="1207" userDrawn="1">
          <p15:clr>
            <a:srgbClr val="A4A3A4"/>
          </p15:clr>
        </p15:guide>
        <p15:guide id="6" orient="horz" pos="754" userDrawn="1">
          <p15:clr>
            <a:srgbClr val="A4A3A4"/>
          </p15:clr>
        </p15:guide>
        <p15:guide id="7" orient="horz" pos="2591" userDrawn="1">
          <p15:clr>
            <a:srgbClr val="A4A3A4"/>
          </p15:clr>
        </p15:guide>
        <p15:guide id="8" orient="horz" pos="3090" userDrawn="1">
          <p15:clr>
            <a:srgbClr val="A4A3A4"/>
          </p15:clr>
        </p15:guide>
        <p15:guide id="9" orient="horz" pos="3560">
          <p15:clr>
            <a:srgbClr val="A4A3A4"/>
          </p15:clr>
        </p15:guide>
        <p15:guide id="10" orient="horz" pos="146">
          <p15:clr>
            <a:srgbClr val="A4A3A4"/>
          </p15:clr>
        </p15:guide>
        <p15:guide id="11" orient="horz" pos="4177">
          <p15:clr>
            <a:srgbClr val="A4A3A4"/>
          </p15:clr>
        </p15:guide>
        <p15:guide id="12" orient="horz" pos="2069" userDrawn="1">
          <p15:clr>
            <a:srgbClr val="A4A3A4"/>
          </p15:clr>
        </p15:guide>
        <p15:guide id="13" orient="horz" pos="2251" userDrawn="1">
          <p15:clr>
            <a:srgbClr val="A4A3A4"/>
          </p15:clr>
        </p15:guide>
        <p15:guide id="14" orient="horz" pos="890" userDrawn="1">
          <p15:clr>
            <a:srgbClr val="A4A3A4"/>
          </p15:clr>
        </p15:guide>
        <p15:guide id="15" pos="295" userDrawn="1">
          <p15:clr>
            <a:srgbClr val="A4A3A4"/>
          </p15:clr>
        </p15:guide>
        <p15:guide id="16" pos="5465" userDrawn="1">
          <p15:clr>
            <a:srgbClr val="A4A3A4"/>
          </p15:clr>
        </p15:guide>
        <p15:guide id="17" pos="2882">
          <p15:clr>
            <a:srgbClr val="A4A3A4"/>
          </p15:clr>
        </p15:guide>
        <p15:guide id="18" pos="1583">
          <p15:clr>
            <a:srgbClr val="A4A3A4"/>
          </p15:clr>
        </p15:guide>
        <p15:guide id="19" pos="4175">
          <p15:clr>
            <a:srgbClr val="A4A3A4"/>
          </p15:clr>
        </p15:guide>
        <p15:guide id="20" pos="5624" userDrawn="1">
          <p15:clr>
            <a:srgbClr val="A4A3A4"/>
          </p15:clr>
        </p15:guide>
        <p15:guide id="21" pos="158" userDrawn="1">
          <p15:clr>
            <a:srgbClr val="A4A3A4"/>
          </p15:clr>
        </p15:guide>
        <p15:guide id="22" pos="2971" userDrawn="1">
          <p15:clr>
            <a:srgbClr val="A4A3A4"/>
          </p15:clr>
        </p15:guide>
        <p15:guide id="23" pos="2792">
          <p15:clr>
            <a:srgbClr val="A4A3A4"/>
          </p15:clr>
        </p15:guide>
        <p15:guide id="24" orient="horz" pos="6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6869"/>
    <a:srgbClr val="787B7C"/>
    <a:srgbClr val="E4002B"/>
    <a:srgbClr val="0093B2"/>
    <a:srgbClr val="FF671F"/>
    <a:srgbClr val="B5BD00"/>
    <a:srgbClr val="003865"/>
    <a:srgbClr val="54585A"/>
    <a:srgbClr val="A7A8AA"/>
    <a:srgbClr val="9BD3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中等深淺樣式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8" autoAdjust="0"/>
    <p:restoredTop sz="94615" autoAdjust="0"/>
  </p:normalViewPr>
  <p:slideViewPr>
    <p:cSldViewPr snapToGrid="0" snapToObjects="1">
      <p:cViewPr varScale="1">
        <p:scale>
          <a:sx n="80" d="100"/>
          <a:sy n="80" d="100"/>
        </p:scale>
        <p:origin x="77" y="125"/>
      </p:cViewPr>
      <p:guideLst>
        <p:guide orient="horz" pos="3929"/>
        <p:guide orient="horz" pos="4042"/>
        <p:guide orient="horz" pos="2159"/>
        <p:guide orient="horz" pos="1706"/>
        <p:guide orient="horz" pos="1207"/>
        <p:guide orient="horz" pos="754"/>
        <p:guide orient="horz" pos="2591"/>
        <p:guide orient="horz" pos="3090"/>
        <p:guide orient="horz" pos="3560"/>
        <p:guide orient="horz" pos="146"/>
        <p:guide orient="horz" pos="4177"/>
        <p:guide orient="horz" pos="2069"/>
        <p:guide orient="horz" pos="2251"/>
        <p:guide orient="horz" pos="890"/>
        <p:guide pos="295"/>
        <p:guide pos="5465"/>
        <p:guide pos="2882"/>
        <p:guide pos="1583"/>
        <p:guide pos="4175"/>
        <p:guide pos="5624"/>
        <p:guide pos="158"/>
        <p:guide pos="2971"/>
        <p:guide pos="2792"/>
        <p:guide orient="horz" pos="686"/>
      </p:guideLst>
    </p:cSldViewPr>
  </p:slideViewPr>
  <p:outlineViewPr>
    <p:cViewPr>
      <p:scale>
        <a:sx n="33" d="100"/>
        <a:sy n="33" d="100"/>
      </p:scale>
      <p:origin x="0" y="-14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016242216584847E-2"/>
          <c:y val="0.12578521434820647"/>
          <c:w val="0.90598375778341511"/>
          <c:h val="0.7934569116360454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各季統計!$A$7</c:f>
              <c:strCache>
                <c:ptCount val="1"/>
                <c:pt idx="0">
                  <c:v>Q1</c:v>
                </c:pt>
              </c:strCache>
            </c:strRef>
          </c:tx>
          <c:spPr>
            <a:solidFill>
              <a:srgbClr val="56AAC6"/>
            </a:solidFill>
            <a:ln w="25400">
              <a:noFill/>
            </a:ln>
          </c:spPr>
          <c:invertIfNegative val="0"/>
          <c:cat>
            <c:numRef>
              <c:f>各季統計!$J$6:$L$6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各季統計!$J$7:$L$7</c:f>
              <c:numCache>
                <c:formatCode>General</c:formatCode>
                <c:ptCount val="3"/>
                <c:pt idx="0">
                  <c:v>28.221</c:v>
                </c:pt>
                <c:pt idx="1">
                  <c:v>7.4850000000000003</c:v>
                </c:pt>
                <c:pt idx="2">
                  <c:v>10.374000000000001</c:v>
                </c:pt>
              </c:numCache>
            </c:numRef>
          </c:val>
        </c:ser>
        <c:ser>
          <c:idx val="1"/>
          <c:order val="1"/>
          <c:tx>
            <c:strRef>
              <c:f>各季統計!$A$8</c:f>
              <c:strCache>
                <c:ptCount val="1"/>
                <c:pt idx="0">
                  <c:v>Q2</c:v>
                </c:pt>
              </c:strCache>
            </c:strRef>
          </c:tx>
          <c:spPr>
            <a:solidFill>
              <a:srgbClr val="0A3B61"/>
            </a:solidFill>
            <a:ln w="25400">
              <a:noFill/>
            </a:ln>
          </c:spPr>
          <c:invertIfNegative val="0"/>
          <c:cat>
            <c:numRef>
              <c:f>各季統計!$J$6:$L$6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各季統計!$J$8:$L$8</c:f>
              <c:numCache>
                <c:formatCode>General</c:formatCode>
                <c:ptCount val="3"/>
                <c:pt idx="0">
                  <c:v>10.491</c:v>
                </c:pt>
                <c:pt idx="1">
                  <c:v>23.509</c:v>
                </c:pt>
                <c:pt idx="2">
                  <c:v>8.7949999999999999</c:v>
                </c:pt>
              </c:numCache>
            </c:numRef>
          </c:val>
        </c:ser>
        <c:ser>
          <c:idx val="2"/>
          <c:order val="2"/>
          <c:tx>
            <c:strRef>
              <c:f>各季統計!$A$9</c:f>
              <c:strCache>
                <c:ptCount val="1"/>
                <c:pt idx="0">
                  <c:v>Q3</c:v>
                </c:pt>
              </c:strCache>
            </c:strRef>
          </c:tx>
          <c:spPr>
            <a:solidFill>
              <a:srgbClr val="B5BE34"/>
            </a:solidFill>
            <a:ln w="25400">
              <a:noFill/>
            </a:ln>
          </c:spPr>
          <c:invertIfNegative val="0"/>
          <c:cat>
            <c:numRef>
              <c:f>各季統計!$J$6:$L$6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各季統計!$J$9:$L$9</c:f>
              <c:numCache>
                <c:formatCode>General</c:formatCode>
                <c:ptCount val="3"/>
                <c:pt idx="0" formatCode="_-* #,##0.000_-;\-* #,##0.000_-;_-* &quot;-&quot;??_-;_-@_-">
                  <c:v>25.446000000000002</c:v>
                </c:pt>
                <c:pt idx="1">
                  <c:v>40.201000000000001</c:v>
                </c:pt>
                <c:pt idx="2">
                  <c:v>9.7710000000000008</c:v>
                </c:pt>
              </c:numCache>
            </c:numRef>
          </c:val>
        </c:ser>
        <c:ser>
          <c:idx val="3"/>
          <c:order val="3"/>
          <c:tx>
            <c:strRef>
              <c:f>各季統計!$A$10</c:f>
              <c:strCache>
                <c:ptCount val="1"/>
                <c:pt idx="0">
                  <c:v>Q4</c:v>
                </c:pt>
              </c:strCache>
            </c:strRef>
          </c:tx>
          <c:spPr>
            <a:solidFill>
              <a:srgbClr val="56585A"/>
            </a:solidFill>
            <a:ln w="25400">
              <a:noFill/>
            </a:ln>
          </c:spPr>
          <c:invertIfNegative val="0"/>
          <c:cat>
            <c:numRef>
              <c:f>各季統計!$J$6:$L$6</c:f>
              <c:numCache>
                <c:formatCode>General</c:formatCode>
                <c:ptCount val="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</c:numCache>
            </c:numRef>
          </c:cat>
          <c:val>
            <c:numRef>
              <c:f>各季統計!$J$10:$L$10</c:f>
              <c:numCache>
                <c:formatCode>General</c:formatCode>
                <c:ptCount val="3"/>
                <c:pt idx="0">
                  <c:v>24.154</c:v>
                </c:pt>
                <c:pt idx="1">
                  <c:v>19.396999999999998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10872472"/>
        <c:axId val="410872864"/>
      </c:barChart>
      <c:catAx>
        <c:axId val="41087247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 algn="l">
                  <a:defRPr/>
                </a:pPr>
                <a:r>
                  <a:rPr lang="en-US" altLang="zh-TW">
                    <a:solidFill>
                      <a:srgbClr val="003D79"/>
                    </a:solidFill>
                    <a:latin typeface="Arial" pitchFamily="34" charset="0"/>
                    <a:ea typeface="STXihei" pitchFamily="2" charset="-122"/>
                    <a:cs typeface="Arial" pitchFamily="34" charset="0"/>
                  </a:rPr>
                  <a:t>NT$bn</a:t>
                </a:r>
              </a:p>
              <a:p>
                <a:pPr algn="l">
                  <a:defRPr/>
                </a:pPr>
                <a:r>
                  <a:rPr lang="zh-TW" altLang="en-US">
                    <a:solidFill>
                      <a:srgbClr val="003D79"/>
                    </a:solidFill>
                    <a:latin typeface="Arial" pitchFamily="34" charset="0"/>
                    <a:ea typeface="STXihei" pitchFamily="2" charset="-122"/>
                    <a:cs typeface="Arial" pitchFamily="34" charset="0"/>
                  </a:rPr>
                  <a:t>新台幣十億</a:t>
                </a:r>
              </a:p>
            </c:rich>
          </c:tx>
          <c:layout>
            <c:manualLayout>
              <c:xMode val="edge"/>
              <c:yMode val="edge"/>
              <c:x val="1.5137872882728721E-3"/>
              <c:y val="4.5409414625320045E-5"/>
            </c:manualLayout>
          </c:layout>
          <c:overlay val="0"/>
        </c:title>
        <c:numFmt formatCode="General" sourceLinked="1"/>
        <c:majorTickMark val="in"/>
        <c:minorTickMark val="none"/>
        <c:tickLblPos val="nextTo"/>
        <c:spPr>
          <a:ln w="25400">
            <a:noFill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3D79"/>
                </a:solidFill>
                <a:latin typeface="微軟正黑體" pitchFamily="34" charset="-120"/>
                <a:ea typeface="微軟正黑體" pitchFamily="34" charset="-120"/>
                <a:cs typeface="Arial"/>
              </a:defRPr>
            </a:pPr>
            <a:endParaRPr lang="zh-TW"/>
          </a:p>
        </c:txPr>
        <c:crossAx val="4108728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10872864"/>
        <c:scaling>
          <c:orientation val="minMax"/>
          <c:max val="100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 w="25400">
            <a:noFill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3D79"/>
                </a:solidFill>
                <a:latin typeface="微軟正黑體" pitchFamily="34" charset="-120"/>
                <a:ea typeface="微軟正黑體" pitchFamily="34" charset="-120"/>
                <a:cs typeface="Arial"/>
              </a:defRPr>
            </a:pPr>
            <a:endParaRPr lang="zh-TW"/>
          </a:p>
        </c:txPr>
        <c:crossAx val="410872472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38291206799987204"/>
          <c:y val="3.8194444444444448E-2"/>
          <c:w val="0.28196537409811234"/>
          <c:h val="6.6930227471566073E-2"/>
        </c:manualLayout>
      </c:layout>
      <c:overlay val="0"/>
      <c:txPr>
        <a:bodyPr/>
        <a:lstStyle/>
        <a:p>
          <a:pPr>
            <a:defRPr sz="1000">
              <a:solidFill>
                <a:srgbClr val="003D79"/>
              </a:solidFill>
              <a:latin typeface="微軟正黑體" pitchFamily="34" charset="-120"/>
              <a:ea typeface="微軟正黑體" pitchFamily="34" charset="-120"/>
              <a:cs typeface="Arial" pitchFamily="34" charset="0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rgbClr val="FFFFFF"/>
    </a:solidFill>
    <a:ln w="25400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xMode val="edge"/>
          <c:yMode val="edge"/>
          <c:x val="2.508960573476705E-2"/>
          <c:y val="0.11637572734829606"/>
          <c:w val="0.97491039426523296"/>
          <c:h val="0.81625103906899465"/>
        </c:manualLayout>
      </c:layout>
      <c:lineChart>
        <c:grouping val="standar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新台幣億元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cat>
            <c:strRef>
              <c:f>Sheet1!$A$2:$A$24</c:f>
              <c:strCache>
                <c:ptCount val="23"/>
                <c:pt idx="0">
                  <c:v>2010Q1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2011Q1</c:v>
                </c:pt>
                <c:pt idx="5">
                  <c:v>Q2</c:v>
                </c:pt>
                <c:pt idx="6">
                  <c:v>Q3</c:v>
                </c:pt>
                <c:pt idx="7">
                  <c:v>Q4</c:v>
                </c:pt>
                <c:pt idx="8">
                  <c:v>2012Q1</c:v>
                </c:pt>
                <c:pt idx="9">
                  <c:v>Q2</c:v>
                </c:pt>
                <c:pt idx="10">
                  <c:v>Q3</c:v>
                </c:pt>
                <c:pt idx="11">
                  <c:v>Q4</c:v>
                </c:pt>
                <c:pt idx="12">
                  <c:v>2013Q1</c:v>
                </c:pt>
                <c:pt idx="13">
                  <c:v>Q2</c:v>
                </c:pt>
                <c:pt idx="14">
                  <c:v>Q3</c:v>
                </c:pt>
                <c:pt idx="15">
                  <c:v>Q4</c:v>
                </c:pt>
                <c:pt idx="16">
                  <c:v>2014Q1</c:v>
                </c:pt>
                <c:pt idx="17">
                  <c:v>Q2</c:v>
                </c:pt>
                <c:pt idx="18">
                  <c:v>Q3</c:v>
                </c:pt>
                <c:pt idx="19">
                  <c:v>Q4</c:v>
                </c:pt>
                <c:pt idx="20">
                  <c:v>2015Q1</c:v>
                </c:pt>
                <c:pt idx="21">
                  <c:v>Q2</c:v>
                </c:pt>
                <c:pt idx="22">
                  <c:v>Q3</c:v>
                </c:pt>
              </c:strCache>
            </c:strRef>
          </c:cat>
          <c:val>
            <c:numRef>
              <c:f>Sheet1!$B$2:$B$24</c:f>
              <c:numCache>
                <c:formatCode>General</c:formatCode>
                <c:ptCount val="23"/>
                <c:pt idx="0">
                  <c:v>384</c:v>
                </c:pt>
                <c:pt idx="1">
                  <c:v>312</c:v>
                </c:pt>
                <c:pt idx="2">
                  <c:v>670</c:v>
                </c:pt>
                <c:pt idx="3">
                  <c:v>366</c:v>
                </c:pt>
                <c:pt idx="4">
                  <c:v>361</c:v>
                </c:pt>
                <c:pt idx="5">
                  <c:v>117</c:v>
                </c:pt>
                <c:pt idx="6">
                  <c:v>350</c:v>
                </c:pt>
                <c:pt idx="7">
                  <c:v>322</c:v>
                </c:pt>
                <c:pt idx="8">
                  <c:v>324</c:v>
                </c:pt>
                <c:pt idx="9">
                  <c:v>379</c:v>
                </c:pt>
                <c:pt idx="10">
                  <c:v>853</c:v>
                </c:pt>
                <c:pt idx="11">
                  <c:v>447</c:v>
                </c:pt>
                <c:pt idx="12">
                  <c:v>332</c:v>
                </c:pt>
                <c:pt idx="13">
                  <c:v>451</c:v>
                </c:pt>
                <c:pt idx="14">
                  <c:v>413</c:v>
                </c:pt>
                <c:pt idx="15">
                  <c:v>722</c:v>
                </c:pt>
                <c:pt idx="16">
                  <c:v>318</c:v>
                </c:pt>
                <c:pt idx="17">
                  <c:v>517</c:v>
                </c:pt>
                <c:pt idx="18">
                  <c:v>240</c:v>
                </c:pt>
                <c:pt idx="19">
                  <c:v>548</c:v>
                </c:pt>
                <c:pt idx="20">
                  <c:v>292</c:v>
                </c:pt>
                <c:pt idx="21">
                  <c:v>449</c:v>
                </c:pt>
                <c:pt idx="22">
                  <c:v>245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2206008"/>
        <c:axId val="412305656"/>
      </c:lineChart>
      <c:catAx>
        <c:axId val="4122060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412305656"/>
        <c:crosses val="autoZero"/>
        <c:auto val="1"/>
        <c:lblAlgn val="ctr"/>
        <c:lblOffset val="100"/>
        <c:noMultiLvlLbl val="0"/>
      </c:catAx>
      <c:valAx>
        <c:axId val="4123056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412206008"/>
        <c:crosses val="autoZero"/>
        <c:crossBetween val="between"/>
        <c:dispUnits>
          <c:builtInUnit val="hundreds"/>
          <c:dispUnitsLbl>
            <c:layout>
              <c:manualLayout>
                <c:xMode val="edge"/>
                <c:yMode val="edge"/>
                <c:x val="2.1863799283154177E-2"/>
                <c:y val="2.8153215223097112E-2"/>
              </c:manualLayout>
            </c:layout>
            <c:tx>
              <c:rich>
                <a:bodyPr rot="0" spcFirstLastPara="1" vertOverflow="ellipsis" wrap="square" anchor="ctr" anchorCtr="1"/>
                <a:lstStyle/>
                <a:p>
                  <a:pPr>
                    <a:defRPr sz="1197" b="0" i="0" u="none" strike="noStrike" kern="1200" cap="all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zh-TW"/>
                    <a:t>百億元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</cdr:x>
      <cdr:y>0</cdr:y>
    </cdr:to>
    <cdr:sp macro="" textlink="">
      <cdr:nvSpPr>
        <cdr:cNvPr id="3" name="直線接點 2"/>
        <cdr:cNvSpPr/>
      </cdr:nvSpPr>
      <cdr:spPr>
        <a:xfrm xmlns:a="http://schemas.openxmlformats.org/drawingml/2006/main">
          <a:off x="-3291840" y="-1303020"/>
          <a:ext cx="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TW"/>
        </a:p>
      </cdr:txBody>
    </cdr:sp>
  </cdr:relSizeAnchor>
  <cdr:relSizeAnchor xmlns:cdr="http://schemas.openxmlformats.org/drawingml/2006/chartDrawing">
    <cdr:from>
      <cdr:x>0.07348</cdr:x>
      <cdr:y>0.5</cdr:y>
    </cdr:from>
    <cdr:to>
      <cdr:x>1</cdr:x>
      <cdr:y>0.50017</cdr:y>
    </cdr:to>
    <cdr:sp macro="" textlink="">
      <cdr:nvSpPr>
        <cdr:cNvPr id="5" name="直線接點 4"/>
        <cdr:cNvSpPr/>
      </cdr:nvSpPr>
      <cdr:spPr>
        <a:xfrm xmlns:a="http://schemas.openxmlformats.org/drawingml/2006/main" flipV="1">
          <a:off x="593046" y="2146300"/>
          <a:ext cx="7477805" cy="73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C00000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TW"/>
        </a:p>
      </cdr:txBody>
    </cdr:sp>
  </cdr:relSizeAnchor>
  <cdr:relSizeAnchor xmlns:cdr="http://schemas.openxmlformats.org/drawingml/2006/chartDrawing">
    <cdr:from>
      <cdr:x>0.07348</cdr:x>
      <cdr:y>0.57389</cdr:y>
    </cdr:from>
    <cdr:to>
      <cdr:x>1</cdr:x>
      <cdr:y>0.57406</cdr:y>
    </cdr:to>
    <cdr:sp macro="" textlink="">
      <cdr:nvSpPr>
        <cdr:cNvPr id="4" name="直線接點 3"/>
        <cdr:cNvSpPr/>
      </cdr:nvSpPr>
      <cdr:spPr>
        <a:xfrm xmlns:a="http://schemas.openxmlformats.org/drawingml/2006/main" flipV="1">
          <a:off x="593046" y="2463500"/>
          <a:ext cx="7477805" cy="729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C00000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TW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10159-F0A2-4D32-8D81-E7CDE9B126A1}" type="datetimeFigureOut">
              <a:rPr lang="en-GB" smtClean="0"/>
              <a:pPr/>
              <a:t>05/10/2015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7A935-72BD-4A72-95B9-24F6FCC1AC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42895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414D8-DE98-4501-9537-CA1A4FD5D377}" type="datetimeFigureOut">
              <a:rPr lang="en-US" smtClean="0"/>
              <a:pPr/>
              <a:t>10/5/2015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8B860-878D-42E0-A939-A76B4251267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97618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B8B860-878D-42E0-A939-A76B42512671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1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B8B860-878D-42E0-A939-A76B42512671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37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B8B860-878D-42E0-A939-A76B42512671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4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0375" y="2268449"/>
            <a:ext cx="4724100" cy="417602"/>
          </a:xfrm>
          <a:custGeom>
            <a:avLst/>
            <a:gdLst>
              <a:gd name="connsiteX0" fmla="*/ 0 w 4724100"/>
              <a:gd name="connsiteY0" fmla="*/ 0 h 1470025"/>
              <a:gd name="connsiteX1" fmla="*/ 4724100 w 4724100"/>
              <a:gd name="connsiteY1" fmla="*/ 0 h 1470025"/>
              <a:gd name="connsiteX2" fmla="*/ 4724100 w 4724100"/>
              <a:gd name="connsiteY2" fmla="*/ 1470025 h 1470025"/>
              <a:gd name="connsiteX3" fmla="*/ 0 w 4724100"/>
              <a:gd name="connsiteY3" fmla="*/ 1470025 h 1470025"/>
              <a:gd name="connsiteX4" fmla="*/ 0 w 4724100"/>
              <a:gd name="connsiteY4" fmla="*/ 0 h 1470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24100" h="1470025">
                <a:moveTo>
                  <a:pt x="0" y="0"/>
                </a:moveTo>
                <a:lnTo>
                  <a:pt x="4724100" y="0"/>
                </a:lnTo>
                <a:lnTo>
                  <a:pt x="4724100" y="1470025"/>
                </a:lnTo>
                <a:lnTo>
                  <a:pt x="0" y="1470025"/>
                </a:lnTo>
                <a:lnTo>
                  <a:pt x="0" y="0"/>
                </a:lnTo>
                <a:close/>
              </a:path>
            </a:pathLst>
          </a:custGeom>
        </p:spPr>
        <p:txBody>
          <a:bodyPr lIns="0" tIns="0" rIns="0" bIns="0"/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0375" y="2749848"/>
            <a:ext cx="4114800" cy="67756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043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t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1944688"/>
            <a:ext cx="9144000" cy="4913312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60375" y="2268449"/>
            <a:ext cx="4724100" cy="417602"/>
          </a:xfrm>
          <a:custGeom>
            <a:avLst/>
            <a:gdLst>
              <a:gd name="connsiteX0" fmla="*/ 0 w 4724100"/>
              <a:gd name="connsiteY0" fmla="*/ 0 h 1470025"/>
              <a:gd name="connsiteX1" fmla="*/ 4724100 w 4724100"/>
              <a:gd name="connsiteY1" fmla="*/ 0 h 1470025"/>
              <a:gd name="connsiteX2" fmla="*/ 4724100 w 4724100"/>
              <a:gd name="connsiteY2" fmla="*/ 1470025 h 1470025"/>
              <a:gd name="connsiteX3" fmla="*/ 0 w 4724100"/>
              <a:gd name="connsiteY3" fmla="*/ 1470025 h 1470025"/>
              <a:gd name="connsiteX4" fmla="*/ 0 w 4724100"/>
              <a:gd name="connsiteY4" fmla="*/ 0 h 1470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24100" h="1470025">
                <a:moveTo>
                  <a:pt x="0" y="0"/>
                </a:moveTo>
                <a:lnTo>
                  <a:pt x="4724100" y="0"/>
                </a:lnTo>
                <a:lnTo>
                  <a:pt x="4724100" y="1470025"/>
                </a:lnTo>
                <a:lnTo>
                  <a:pt x="0" y="1470025"/>
                </a:lnTo>
                <a:lnTo>
                  <a:pt x="0" y="0"/>
                </a:lnTo>
                <a:close/>
              </a:path>
            </a:pathLst>
          </a:custGeom>
        </p:spPr>
        <p:txBody>
          <a:bodyPr lIns="0" tIns="0" rIns="0" bIns="0"/>
          <a:lstStyle>
            <a:lvl1pPr algn="l">
              <a:defRPr sz="240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460375" y="2749848"/>
            <a:ext cx="4114800" cy="67756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22"/>
          <p:cNvSpPr/>
          <p:nvPr userDrawn="1"/>
        </p:nvSpPr>
        <p:spPr>
          <a:xfrm rot="10800000">
            <a:off x="4292629" y="0"/>
            <a:ext cx="4849434" cy="4033704"/>
          </a:xfrm>
          <a:custGeom>
            <a:avLst/>
            <a:gdLst>
              <a:gd name="connsiteX0" fmla="*/ 0 w 6523193"/>
              <a:gd name="connsiteY0" fmla="*/ 0 h 4889500"/>
              <a:gd name="connsiteX1" fmla="*/ 6523193 w 6523193"/>
              <a:gd name="connsiteY1" fmla="*/ 0 h 4889500"/>
              <a:gd name="connsiteX2" fmla="*/ 6523193 w 6523193"/>
              <a:gd name="connsiteY2" fmla="*/ 4889500 h 4889500"/>
              <a:gd name="connsiteX3" fmla="*/ 0 w 6523193"/>
              <a:gd name="connsiteY3" fmla="*/ 4889500 h 4889500"/>
              <a:gd name="connsiteX4" fmla="*/ 0 w 6523193"/>
              <a:gd name="connsiteY4" fmla="*/ 0 h 4889500"/>
              <a:gd name="connsiteX0" fmla="*/ 0 w 8964641"/>
              <a:gd name="connsiteY0" fmla="*/ 0 h 4889500"/>
              <a:gd name="connsiteX1" fmla="*/ 8964641 w 8964641"/>
              <a:gd name="connsiteY1" fmla="*/ 0 h 4889500"/>
              <a:gd name="connsiteX2" fmla="*/ 6523193 w 8964641"/>
              <a:gd name="connsiteY2" fmla="*/ 4889500 h 4889500"/>
              <a:gd name="connsiteX3" fmla="*/ 0 w 8964641"/>
              <a:gd name="connsiteY3" fmla="*/ 4889500 h 4889500"/>
              <a:gd name="connsiteX4" fmla="*/ 0 w 8964641"/>
              <a:gd name="connsiteY4" fmla="*/ 0 h 4889500"/>
              <a:gd name="connsiteX0" fmla="*/ 677112 w 8964641"/>
              <a:gd name="connsiteY0" fmla="*/ 0 h 4889500"/>
              <a:gd name="connsiteX1" fmla="*/ 8964641 w 8964641"/>
              <a:gd name="connsiteY1" fmla="*/ 0 h 4889500"/>
              <a:gd name="connsiteX2" fmla="*/ 6523193 w 8964641"/>
              <a:gd name="connsiteY2" fmla="*/ 4889500 h 4889500"/>
              <a:gd name="connsiteX3" fmla="*/ 0 w 8964641"/>
              <a:gd name="connsiteY3" fmla="*/ 4889500 h 4889500"/>
              <a:gd name="connsiteX4" fmla="*/ 677112 w 8964641"/>
              <a:gd name="connsiteY4" fmla="*/ 0 h 4889500"/>
              <a:gd name="connsiteX0" fmla="*/ 0 w 8287529"/>
              <a:gd name="connsiteY0" fmla="*/ 0 h 4889500"/>
              <a:gd name="connsiteX1" fmla="*/ 8287529 w 8287529"/>
              <a:gd name="connsiteY1" fmla="*/ 0 h 4889500"/>
              <a:gd name="connsiteX2" fmla="*/ 5846081 w 8287529"/>
              <a:gd name="connsiteY2" fmla="*/ 4889500 h 4889500"/>
              <a:gd name="connsiteX3" fmla="*/ 677112 w 8287529"/>
              <a:gd name="connsiteY3" fmla="*/ 4076965 h 4889500"/>
              <a:gd name="connsiteX4" fmla="*/ 0 w 8287529"/>
              <a:gd name="connsiteY4" fmla="*/ 0 h 4889500"/>
              <a:gd name="connsiteX0" fmla="*/ 0 w 8287529"/>
              <a:gd name="connsiteY0" fmla="*/ 0 h 4889500"/>
              <a:gd name="connsiteX1" fmla="*/ 8287529 w 8287529"/>
              <a:gd name="connsiteY1" fmla="*/ 0 h 4889500"/>
              <a:gd name="connsiteX2" fmla="*/ 5846081 w 8287529"/>
              <a:gd name="connsiteY2" fmla="*/ 4889500 h 4889500"/>
              <a:gd name="connsiteX3" fmla="*/ 0 w 8287529"/>
              <a:gd name="connsiteY3" fmla="*/ 4889500 h 4889500"/>
              <a:gd name="connsiteX4" fmla="*/ 0 w 8287529"/>
              <a:gd name="connsiteY4" fmla="*/ 0 h 4889500"/>
              <a:gd name="connsiteX0" fmla="*/ 2418853 w 8287529"/>
              <a:gd name="connsiteY0" fmla="*/ 5772 h 4889500"/>
              <a:gd name="connsiteX1" fmla="*/ 8287529 w 8287529"/>
              <a:gd name="connsiteY1" fmla="*/ 0 h 4889500"/>
              <a:gd name="connsiteX2" fmla="*/ 5846081 w 8287529"/>
              <a:gd name="connsiteY2" fmla="*/ 4889500 h 4889500"/>
              <a:gd name="connsiteX3" fmla="*/ 0 w 8287529"/>
              <a:gd name="connsiteY3" fmla="*/ 4889500 h 4889500"/>
              <a:gd name="connsiteX4" fmla="*/ 2418853 w 8287529"/>
              <a:gd name="connsiteY4" fmla="*/ 5772 h 4889500"/>
              <a:gd name="connsiteX0" fmla="*/ 9621 w 5878297"/>
              <a:gd name="connsiteY0" fmla="*/ 5772 h 4889500"/>
              <a:gd name="connsiteX1" fmla="*/ 5878297 w 5878297"/>
              <a:gd name="connsiteY1" fmla="*/ 0 h 4889500"/>
              <a:gd name="connsiteX2" fmla="*/ 3436849 w 5878297"/>
              <a:gd name="connsiteY2" fmla="*/ 4889500 h 4889500"/>
              <a:gd name="connsiteX3" fmla="*/ 0 w 5878297"/>
              <a:gd name="connsiteY3" fmla="*/ 4889500 h 4889500"/>
              <a:gd name="connsiteX4" fmla="*/ 9621 w 5878297"/>
              <a:gd name="connsiteY4" fmla="*/ 5772 h 4889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78297" h="4889500">
                <a:moveTo>
                  <a:pt x="9621" y="5772"/>
                </a:moveTo>
                <a:lnTo>
                  <a:pt x="5878297" y="0"/>
                </a:lnTo>
                <a:lnTo>
                  <a:pt x="3436849" y="4889500"/>
                </a:lnTo>
                <a:lnTo>
                  <a:pt x="0" y="4889500"/>
                </a:lnTo>
                <a:lnTo>
                  <a:pt x="9621" y="577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0" hasCustomPrompt="1"/>
          </p:nvPr>
        </p:nvSpPr>
        <p:spPr>
          <a:xfrm>
            <a:off x="2779591" y="4168775"/>
            <a:ext cx="6364409" cy="2689225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1416981 w 4972049"/>
              <a:gd name="connsiteY0" fmla="*/ 655637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416981 w 4972049"/>
              <a:gd name="connsiteY4" fmla="*/ 655637 h 3344862"/>
              <a:gd name="connsiteX0" fmla="*/ 1416981 w 4972049"/>
              <a:gd name="connsiteY0" fmla="*/ 0 h 2689225"/>
              <a:gd name="connsiteX1" fmla="*/ 4972049 w 4972049"/>
              <a:gd name="connsiteY1" fmla="*/ 0 h 2689225"/>
              <a:gd name="connsiteX2" fmla="*/ 4972049 w 4972049"/>
              <a:gd name="connsiteY2" fmla="*/ 2689225 h 2689225"/>
              <a:gd name="connsiteX3" fmla="*/ 0 w 4972049"/>
              <a:gd name="connsiteY3" fmla="*/ 2689225 h 2689225"/>
              <a:gd name="connsiteX4" fmla="*/ 1416981 w 4972049"/>
              <a:gd name="connsiteY4" fmla="*/ 0 h 2689225"/>
              <a:gd name="connsiteX0" fmla="*/ 1416981 w 6364409"/>
              <a:gd name="connsiteY0" fmla="*/ 0 h 2689225"/>
              <a:gd name="connsiteX1" fmla="*/ 6364409 w 6364409"/>
              <a:gd name="connsiteY1" fmla="*/ 0 h 2689225"/>
              <a:gd name="connsiteX2" fmla="*/ 4972049 w 6364409"/>
              <a:gd name="connsiteY2" fmla="*/ 2689225 h 2689225"/>
              <a:gd name="connsiteX3" fmla="*/ 0 w 6364409"/>
              <a:gd name="connsiteY3" fmla="*/ 2689225 h 2689225"/>
              <a:gd name="connsiteX4" fmla="*/ 1416981 w 6364409"/>
              <a:gd name="connsiteY4" fmla="*/ 0 h 2689225"/>
              <a:gd name="connsiteX0" fmla="*/ 1416981 w 6364409"/>
              <a:gd name="connsiteY0" fmla="*/ 0 h 2689225"/>
              <a:gd name="connsiteX1" fmla="*/ 6364409 w 6364409"/>
              <a:gd name="connsiteY1" fmla="*/ 0 h 2689225"/>
              <a:gd name="connsiteX2" fmla="*/ 6364409 w 6364409"/>
              <a:gd name="connsiteY2" fmla="*/ 2689225 h 2689225"/>
              <a:gd name="connsiteX3" fmla="*/ 0 w 6364409"/>
              <a:gd name="connsiteY3" fmla="*/ 2689225 h 2689225"/>
              <a:gd name="connsiteX4" fmla="*/ 1416981 w 6364409"/>
              <a:gd name="connsiteY4" fmla="*/ 0 h 268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64409" h="2689225">
                <a:moveTo>
                  <a:pt x="1416981" y="0"/>
                </a:moveTo>
                <a:lnTo>
                  <a:pt x="6364409" y="0"/>
                </a:lnTo>
                <a:lnTo>
                  <a:pt x="6364409" y="2689225"/>
                </a:lnTo>
                <a:lnTo>
                  <a:pt x="0" y="2689225"/>
                </a:lnTo>
                <a:lnTo>
                  <a:pt x="1416981" y="0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sz="2400">
                <a:latin typeface="Georgia" panose="02040502050405020303" pitchFamily="18" charset="0"/>
              </a:defRPr>
            </a:lvl1pPr>
          </a:lstStyle>
          <a:p>
            <a:r>
              <a:rPr lang="en-US" altLang="zh-CN" dirty="0" smtClean="0"/>
              <a:t>Image</a:t>
            </a:r>
            <a:endParaRPr lang="en-US" altLang="zh-CN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460375" y="1944687"/>
            <a:ext cx="4244975" cy="148272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altLang="zh-CN" dirty="0" smtClean="0"/>
              <a:t>Click to edit Master subtitle style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7219949" y="1939130"/>
            <a:ext cx="735013" cy="73501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4"/>
          </p:nvPr>
        </p:nvSpPr>
        <p:spPr>
          <a:xfrm>
            <a:off x="6743700" y="2674143"/>
            <a:ext cx="1689100" cy="619920"/>
          </a:xfrm>
          <a:prstGeom prst="rect">
            <a:avLst/>
          </a:prstGeom>
        </p:spPr>
        <p:txBody>
          <a:bodyPr/>
          <a:lstStyle>
            <a:lvl1pPr algn="ctr">
              <a:buNone/>
              <a:defRPr sz="1200">
                <a:solidFill>
                  <a:schemeClr val="bg1"/>
                </a:solidFill>
              </a:defRPr>
            </a:lvl1pPr>
            <a:lvl2pPr algn="r">
              <a:defRPr sz="1200">
                <a:solidFill>
                  <a:schemeClr val="accent6"/>
                </a:solidFill>
              </a:defRPr>
            </a:lvl2pPr>
            <a:lvl3pPr algn="r">
              <a:defRPr sz="1200">
                <a:solidFill>
                  <a:schemeClr val="accent6"/>
                </a:solidFill>
              </a:defRPr>
            </a:lvl3pPr>
            <a:lvl4pPr algn="r">
              <a:defRPr sz="1200">
                <a:solidFill>
                  <a:schemeClr val="accent6"/>
                </a:solidFill>
              </a:defRPr>
            </a:lvl4pPr>
            <a:lvl5pPr algn="r">
              <a:defRPr sz="1200">
                <a:solidFill>
                  <a:schemeClr val="accent6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8670927" y="6392863"/>
            <a:ext cx="247648" cy="238125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2400">
                <a:solidFill>
                  <a:schemeClr val="accent6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E8A9AD-0090-439E-B8E4-6BC69C37F9F4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60374" y="3427413"/>
            <a:ext cx="3197225" cy="32035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4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>
              <a:buNone/>
              <a:defRPr sz="1200">
                <a:solidFill>
                  <a:schemeClr val="accent6"/>
                </a:solidFill>
              </a:defRPr>
            </a:lvl2pPr>
            <a:lvl3pPr>
              <a:buNone/>
              <a:defRPr sz="1200">
                <a:solidFill>
                  <a:schemeClr val="accent6"/>
                </a:solidFill>
              </a:defRPr>
            </a:lvl3pPr>
            <a:lvl4pPr>
              <a:buNone/>
              <a:defRPr sz="1200">
                <a:solidFill>
                  <a:schemeClr val="accent6"/>
                </a:solidFill>
              </a:defRPr>
            </a:lvl4pPr>
            <a:lvl5pPr>
              <a:buNone/>
              <a:defRPr sz="1200">
                <a:solidFill>
                  <a:schemeClr val="accent6"/>
                </a:solidFill>
              </a:defRPr>
            </a:lvl5pPr>
          </a:lstStyle>
          <a:p>
            <a:r>
              <a:rPr lang="en-US" altLang="zh-CN" dirty="0" smtClean="0"/>
              <a:t>Click to edit Text style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t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>
            <a:off x="5680131" y="1944688"/>
            <a:ext cx="3463869" cy="2074668"/>
          </a:xfrm>
          <a:custGeom>
            <a:avLst/>
            <a:gdLst>
              <a:gd name="connsiteX0" fmla="*/ 1035933 w 3463869"/>
              <a:gd name="connsiteY0" fmla="*/ 0 h 2074668"/>
              <a:gd name="connsiteX1" fmla="*/ 3463869 w 3463869"/>
              <a:gd name="connsiteY1" fmla="*/ 0 h 2074668"/>
              <a:gd name="connsiteX2" fmla="*/ 3463869 w 3463869"/>
              <a:gd name="connsiteY2" fmla="*/ 2074668 h 2074668"/>
              <a:gd name="connsiteX3" fmla="*/ 0 w 3463869"/>
              <a:gd name="connsiteY3" fmla="*/ 2074668 h 2074668"/>
              <a:gd name="connsiteX4" fmla="*/ 1035933 w 3463869"/>
              <a:gd name="connsiteY4" fmla="*/ 0 h 207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3869" h="2074668">
                <a:moveTo>
                  <a:pt x="1035933" y="0"/>
                </a:moveTo>
                <a:lnTo>
                  <a:pt x="3463869" y="0"/>
                </a:lnTo>
                <a:lnTo>
                  <a:pt x="3463869" y="2074668"/>
                </a:lnTo>
                <a:lnTo>
                  <a:pt x="0" y="2074668"/>
                </a:lnTo>
                <a:lnTo>
                  <a:pt x="1035933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0" hasCustomPrompt="1"/>
          </p:nvPr>
        </p:nvSpPr>
        <p:spPr>
          <a:xfrm>
            <a:off x="4171951" y="4168775"/>
            <a:ext cx="4972049" cy="2689225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1416981 w 4972049"/>
              <a:gd name="connsiteY0" fmla="*/ 655637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416981 w 4972049"/>
              <a:gd name="connsiteY4" fmla="*/ 655637 h 3344862"/>
              <a:gd name="connsiteX0" fmla="*/ 1416981 w 4972049"/>
              <a:gd name="connsiteY0" fmla="*/ 0 h 2689225"/>
              <a:gd name="connsiteX1" fmla="*/ 4972049 w 4972049"/>
              <a:gd name="connsiteY1" fmla="*/ 0 h 2689225"/>
              <a:gd name="connsiteX2" fmla="*/ 4972049 w 4972049"/>
              <a:gd name="connsiteY2" fmla="*/ 2689225 h 2689225"/>
              <a:gd name="connsiteX3" fmla="*/ 0 w 4972049"/>
              <a:gd name="connsiteY3" fmla="*/ 2689225 h 2689225"/>
              <a:gd name="connsiteX4" fmla="*/ 1416981 w 4972049"/>
              <a:gd name="connsiteY4" fmla="*/ 0 h 268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72049" h="2689225">
                <a:moveTo>
                  <a:pt x="1416981" y="0"/>
                </a:moveTo>
                <a:lnTo>
                  <a:pt x="4972049" y="0"/>
                </a:lnTo>
                <a:lnTo>
                  <a:pt x="4972049" y="2689225"/>
                </a:lnTo>
                <a:lnTo>
                  <a:pt x="0" y="2689225"/>
                </a:lnTo>
                <a:lnTo>
                  <a:pt x="1416981" y="0"/>
                </a:lnTo>
                <a:close/>
              </a:path>
            </a:pathLst>
          </a:custGeo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400"/>
            </a:lvl1pPr>
          </a:lstStyle>
          <a:p>
            <a:r>
              <a:rPr lang="en-US" altLang="zh-CN" dirty="0" smtClean="0"/>
              <a:t>Image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1944688"/>
            <a:ext cx="4124326" cy="4448175"/>
          </a:xfrm>
          <a:prstGeom prst="rect">
            <a:avLst/>
          </a:prstGeom>
        </p:spPr>
        <p:txBody>
          <a:bodyPr lIns="0" tIns="0" rIns="0" bIns="0"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>
              <a:buNone/>
              <a:defRPr sz="1400">
                <a:solidFill>
                  <a:schemeClr val="tx2"/>
                </a:solidFill>
              </a:defRPr>
            </a:lvl2pPr>
            <a:lvl3pPr>
              <a:buNone/>
              <a:defRPr sz="1400">
                <a:solidFill>
                  <a:schemeClr val="tx2"/>
                </a:solidFill>
              </a:defRPr>
            </a:lvl3pPr>
            <a:lvl4pPr>
              <a:buNone/>
              <a:defRPr sz="1400">
                <a:solidFill>
                  <a:schemeClr val="tx2"/>
                </a:solidFill>
              </a:defRPr>
            </a:lvl4pPr>
            <a:lvl5pPr>
              <a:buNone/>
              <a:defRPr sz="1400">
                <a:solidFill>
                  <a:schemeClr val="tx2"/>
                </a:solidFill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CN" dirty="0" smtClean="0"/>
              <a:t>Click to edit Text style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 hasCustomPrompt="1"/>
          </p:nvPr>
        </p:nvSpPr>
        <p:spPr>
          <a:xfrm>
            <a:off x="7954962" y="2545556"/>
            <a:ext cx="735013" cy="73501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4"/>
          </p:nvPr>
        </p:nvSpPr>
        <p:spPr>
          <a:xfrm>
            <a:off x="7000875" y="3280569"/>
            <a:ext cx="1689100" cy="579437"/>
          </a:xfrm>
          <a:prstGeom prst="rect">
            <a:avLst/>
          </a:prstGeom>
        </p:spPr>
        <p:txBody>
          <a:bodyPr/>
          <a:lstStyle>
            <a:lvl1pPr algn="r">
              <a:buNone/>
              <a:defRPr sz="1200">
                <a:solidFill>
                  <a:schemeClr val="bg1"/>
                </a:solidFill>
              </a:defRPr>
            </a:lvl1pPr>
            <a:lvl2pPr algn="r">
              <a:defRPr sz="1200">
                <a:solidFill>
                  <a:schemeClr val="accent6"/>
                </a:solidFill>
              </a:defRPr>
            </a:lvl2pPr>
            <a:lvl3pPr algn="r">
              <a:defRPr sz="1200">
                <a:solidFill>
                  <a:schemeClr val="accent6"/>
                </a:solidFill>
              </a:defRPr>
            </a:lvl3pPr>
            <a:lvl4pPr algn="r">
              <a:defRPr sz="1200">
                <a:solidFill>
                  <a:schemeClr val="accent6"/>
                </a:solidFill>
              </a:defRPr>
            </a:lvl4pPr>
            <a:lvl5pPr algn="r">
              <a:defRPr sz="1200">
                <a:solidFill>
                  <a:schemeClr val="accent6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CN" dirty="0" smtClean="0"/>
              <a:t>Click to edit Master subtitle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7"/>
          </p:nvPr>
        </p:nvSpPr>
        <p:spPr>
          <a:xfrm>
            <a:off x="8080744" y="6356350"/>
            <a:ext cx="606056" cy="365125"/>
          </a:xfrm>
          <a:prstGeom prst="rect">
            <a:avLst/>
          </a:prstGeom>
        </p:spPr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CN" dirty="0" smtClean="0"/>
              <a:t>Click to edit Master subtitle style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7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944687"/>
            <a:ext cx="8220078" cy="4448175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400" b="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CN" dirty="0" smtClean="0"/>
              <a:t>Click to edit Text style</a:t>
            </a:r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Layou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944687"/>
            <a:ext cx="4124325" cy="4448175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6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4000501" y="1944687"/>
            <a:ext cx="5143499" cy="4913314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2619375 w 4972049"/>
              <a:gd name="connsiteY0" fmla="*/ 0 h 4913313"/>
              <a:gd name="connsiteX1" fmla="*/ 4962524 w 4972049"/>
              <a:gd name="connsiteY1" fmla="*/ 1568451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4972049"/>
              <a:gd name="connsiteY0" fmla="*/ 0 h 4913313"/>
              <a:gd name="connsiteX1" fmla="*/ 4972049 w 4972049"/>
              <a:gd name="connsiteY1" fmla="*/ 2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5143499"/>
              <a:gd name="connsiteY0" fmla="*/ 0 h 4913313"/>
              <a:gd name="connsiteX1" fmla="*/ 5143499 w 5143499"/>
              <a:gd name="connsiteY1" fmla="*/ 0 h 4913313"/>
              <a:gd name="connsiteX2" fmla="*/ 4972049 w 5143499"/>
              <a:gd name="connsiteY2" fmla="*/ 4913313 h 4913313"/>
              <a:gd name="connsiteX3" fmla="*/ 0 w 5143499"/>
              <a:gd name="connsiteY3" fmla="*/ 4913313 h 4913313"/>
              <a:gd name="connsiteX4" fmla="*/ 2619375 w 5143499"/>
              <a:gd name="connsiteY4" fmla="*/ 0 h 4913313"/>
              <a:gd name="connsiteX0" fmla="*/ 2619375 w 5143499"/>
              <a:gd name="connsiteY0" fmla="*/ 0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2619375 w 5143499"/>
              <a:gd name="connsiteY4" fmla="*/ 0 h 4913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499" h="4913314">
                <a:moveTo>
                  <a:pt x="2619375" y="0"/>
                </a:moveTo>
                <a:lnTo>
                  <a:pt x="5143499" y="0"/>
                </a:lnTo>
                <a:lnTo>
                  <a:pt x="5143499" y="4913314"/>
                </a:lnTo>
                <a:lnTo>
                  <a:pt x="0" y="4913313"/>
                </a:lnTo>
                <a:lnTo>
                  <a:pt x="2619375" y="0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sz="2400"/>
            </a:lvl1pPr>
          </a:lstStyle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Layout with Multipl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944687"/>
            <a:ext cx="4124326" cy="4448175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8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4000501" y="3427413"/>
            <a:ext cx="5143499" cy="3430588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2619375 w 4972049"/>
              <a:gd name="connsiteY0" fmla="*/ 0 h 4913313"/>
              <a:gd name="connsiteX1" fmla="*/ 4962524 w 4972049"/>
              <a:gd name="connsiteY1" fmla="*/ 1568451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4972049"/>
              <a:gd name="connsiteY0" fmla="*/ 0 h 4913313"/>
              <a:gd name="connsiteX1" fmla="*/ 4972049 w 4972049"/>
              <a:gd name="connsiteY1" fmla="*/ 2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5143499"/>
              <a:gd name="connsiteY0" fmla="*/ 0 h 4913313"/>
              <a:gd name="connsiteX1" fmla="*/ 5143499 w 5143499"/>
              <a:gd name="connsiteY1" fmla="*/ 0 h 4913313"/>
              <a:gd name="connsiteX2" fmla="*/ 4972049 w 5143499"/>
              <a:gd name="connsiteY2" fmla="*/ 4913313 h 4913313"/>
              <a:gd name="connsiteX3" fmla="*/ 0 w 5143499"/>
              <a:gd name="connsiteY3" fmla="*/ 4913313 h 4913313"/>
              <a:gd name="connsiteX4" fmla="*/ 2619375 w 5143499"/>
              <a:gd name="connsiteY4" fmla="*/ 0 h 4913313"/>
              <a:gd name="connsiteX0" fmla="*/ 2619375 w 5143499"/>
              <a:gd name="connsiteY0" fmla="*/ 0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2619375 w 5143499"/>
              <a:gd name="connsiteY4" fmla="*/ 0 h 4913314"/>
              <a:gd name="connsiteX0" fmla="*/ 1820862 w 5143499"/>
              <a:gd name="connsiteY0" fmla="*/ 1482726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1820862 w 5143499"/>
              <a:gd name="connsiteY4" fmla="*/ 1482726 h 4913314"/>
              <a:gd name="connsiteX0" fmla="*/ 1820862 w 5143499"/>
              <a:gd name="connsiteY0" fmla="*/ 0 h 3430588"/>
              <a:gd name="connsiteX1" fmla="*/ 5143499 w 5143499"/>
              <a:gd name="connsiteY1" fmla="*/ 0 h 3430588"/>
              <a:gd name="connsiteX2" fmla="*/ 5143499 w 5143499"/>
              <a:gd name="connsiteY2" fmla="*/ 3430588 h 3430588"/>
              <a:gd name="connsiteX3" fmla="*/ 0 w 5143499"/>
              <a:gd name="connsiteY3" fmla="*/ 3430587 h 3430588"/>
              <a:gd name="connsiteX4" fmla="*/ 1820862 w 5143499"/>
              <a:gd name="connsiteY4" fmla="*/ 0 h 3430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499" h="3430588">
                <a:moveTo>
                  <a:pt x="1820862" y="0"/>
                </a:moveTo>
                <a:lnTo>
                  <a:pt x="5143499" y="0"/>
                </a:lnTo>
                <a:lnTo>
                  <a:pt x="5143499" y="3430588"/>
                </a:lnTo>
                <a:lnTo>
                  <a:pt x="0" y="3430587"/>
                </a:lnTo>
                <a:lnTo>
                  <a:pt x="1820862" y="0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sz="2400"/>
            </a:lvl1pPr>
          </a:lstStyle>
          <a:p>
            <a:r>
              <a:rPr lang="en-US" altLang="zh-CN" dirty="0" smtClean="0"/>
              <a:t>Image</a:t>
            </a:r>
            <a:endParaRPr lang="en-US" altLang="zh-CN" dirty="0"/>
          </a:p>
        </p:txBody>
      </p:sp>
      <p:sp>
        <p:nvSpPr>
          <p:cNvPr id="9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5895976" y="1944687"/>
            <a:ext cx="3248024" cy="1349376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2619375 w 4972049"/>
              <a:gd name="connsiteY0" fmla="*/ 0 h 4913313"/>
              <a:gd name="connsiteX1" fmla="*/ 4962524 w 4972049"/>
              <a:gd name="connsiteY1" fmla="*/ 1568451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4972049"/>
              <a:gd name="connsiteY0" fmla="*/ 0 h 4913313"/>
              <a:gd name="connsiteX1" fmla="*/ 4972049 w 4972049"/>
              <a:gd name="connsiteY1" fmla="*/ 2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5143499"/>
              <a:gd name="connsiteY0" fmla="*/ 0 h 4913313"/>
              <a:gd name="connsiteX1" fmla="*/ 5143499 w 5143499"/>
              <a:gd name="connsiteY1" fmla="*/ 0 h 4913313"/>
              <a:gd name="connsiteX2" fmla="*/ 4972049 w 5143499"/>
              <a:gd name="connsiteY2" fmla="*/ 4913313 h 4913313"/>
              <a:gd name="connsiteX3" fmla="*/ 0 w 5143499"/>
              <a:gd name="connsiteY3" fmla="*/ 4913313 h 4913313"/>
              <a:gd name="connsiteX4" fmla="*/ 2619375 w 5143499"/>
              <a:gd name="connsiteY4" fmla="*/ 0 h 4913313"/>
              <a:gd name="connsiteX0" fmla="*/ 2619375 w 5143499"/>
              <a:gd name="connsiteY0" fmla="*/ 0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2619375 w 5143499"/>
              <a:gd name="connsiteY4" fmla="*/ 0 h 4913314"/>
              <a:gd name="connsiteX0" fmla="*/ 1820862 w 5143499"/>
              <a:gd name="connsiteY0" fmla="*/ 1482726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1820862 w 5143499"/>
              <a:gd name="connsiteY4" fmla="*/ 1482726 h 4913314"/>
              <a:gd name="connsiteX0" fmla="*/ 1820862 w 5143499"/>
              <a:gd name="connsiteY0" fmla="*/ 0 h 3430588"/>
              <a:gd name="connsiteX1" fmla="*/ 5143499 w 5143499"/>
              <a:gd name="connsiteY1" fmla="*/ 0 h 3430588"/>
              <a:gd name="connsiteX2" fmla="*/ 5143499 w 5143499"/>
              <a:gd name="connsiteY2" fmla="*/ 3430588 h 3430588"/>
              <a:gd name="connsiteX3" fmla="*/ 0 w 5143499"/>
              <a:gd name="connsiteY3" fmla="*/ 3430587 h 3430588"/>
              <a:gd name="connsiteX4" fmla="*/ 1820862 w 5143499"/>
              <a:gd name="connsiteY4" fmla="*/ 0 h 3430588"/>
              <a:gd name="connsiteX0" fmla="*/ 731837 w 5143499"/>
              <a:gd name="connsiteY0" fmla="*/ 2081212 h 3430588"/>
              <a:gd name="connsiteX1" fmla="*/ 5143499 w 5143499"/>
              <a:gd name="connsiteY1" fmla="*/ 0 h 3430588"/>
              <a:gd name="connsiteX2" fmla="*/ 5143499 w 5143499"/>
              <a:gd name="connsiteY2" fmla="*/ 3430588 h 3430588"/>
              <a:gd name="connsiteX3" fmla="*/ 0 w 5143499"/>
              <a:gd name="connsiteY3" fmla="*/ 3430587 h 3430588"/>
              <a:gd name="connsiteX4" fmla="*/ 731837 w 5143499"/>
              <a:gd name="connsiteY4" fmla="*/ 2081212 h 3430588"/>
              <a:gd name="connsiteX0" fmla="*/ 731837 w 5143499"/>
              <a:gd name="connsiteY0" fmla="*/ 0 h 1349376"/>
              <a:gd name="connsiteX1" fmla="*/ 3022599 w 5143499"/>
              <a:gd name="connsiteY1" fmla="*/ 0 h 1349376"/>
              <a:gd name="connsiteX2" fmla="*/ 5143499 w 5143499"/>
              <a:gd name="connsiteY2" fmla="*/ 1349376 h 1349376"/>
              <a:gd name="connsiteX3" fmla="*/ 0 w 5143499"/>
              <a:gd name="connsiteY3" fmla="*/ 1349375 h 1349376"/>
              <a:gd name="connsiteX4" fmla="*/ 731837 w 5143499"/>
              <a:gd name="connsiteY4" fmla="*/ 0 h 1349376"/>
              <a:gd name="connsiteX0" fmla="*/ 731837 w 3248024"/>
              <a:gd name="connsiteY0" fmla="*/ 0 h 1349376"/>
              <a:gd name="connsiteX1" fmla="*/ 3022599 w 3248024"/>
              <a:gd name="connsiteY1" fmla="*/ 0 h 1349376"/>
              <a:gd name="connsiteX2" fmla="*/ 3248024 w 3248024"/>
              <a:gd name="connsiteY2" fmla="*/ 1349376 h 1349376"/>
              <a:gd name="connsiteX3" fmla="*/ 0 w 3248024"/>
              <a:gd name="connsiteY3" fmla="*/ 1349375 h 1349376"/>
              <a:gd name="connsiteX4" fmla="*/ 731837 w 3248024"/>
              <a:gd name="connsiteY4" fmla="*/ 0 h 1349376"/>
              <a:gd name="connsiteX0" fmla="*/ 731837 w 3248024"/>
              <a:gd name="connsiteY0" fmla="*/ 0 h 1349376"/>
              <a:gd name="connsiteX1" fmla="*/ 3248024 w 3248024"/>
              <a:gd name="connsiteY1" fmla="*/ 0 h 1349376"/>
              <a:gd name="connsiteX2" fmla="*/ 3248024 w 3248024"/>
              <a:gd name="connsiteY2" fmla="*/ 1349376 h 1349376"/>
              <a:gd name="connsiteX3" fmla="*/ 0 w 3248024"/>
              <a:gd name="connsiteY3" fmla="*/ 1349375 h 1349376"/>
              <a:gd name="connsiteX4" fmla="*/ 731837 w 3248024"/>
              <a:gd name="connsiteY4" fmla="*/ 0 h 1349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8024" h="1349376">
                <a:moveTo>
                  <a:pt x="731837" y="0"/>
                </a:moveTo>
                <a:lnTo>
                  <a:pt x="3248024" y="0"/>
                </a:lnTo>
                <a:lnTo>
                  <a:pt x="3248024" y="1349376"/>
                </a:lnTo>
                <a:lnTo>
                  <a:pt x="0" y="1349375"/>
                </a:lnTo>
                <a:lnTo>
                  <a:pt x="731837" y="0"/>
                </a:lnTo>
                <a:close/>
              </a:path>
            </a:pathLst>
          </a:custGeo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400"/>
            </a:lvl1pPr>
          </a:lstStyle>
          <a:p>
            <a:r>
              <a:rPr lang="en-US" altLang="zh-CN" dirty="0" smtClean="0"/>
              <a:t>Image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zh-CN" dirty="0" smtClean="0"/>
              <a:t>Click to edit Master subtitle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Text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0850" y="1944687"/>
            <a:ext cx="3981450" cy="4448175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695825" y="1944687"/>
            <a:ext cx="3994150" cy="4448175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 Text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50850" y="1944687"/>
            <a:ext cx="3981450" cy="2798763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695825" y="1944687"/>
            <a:ext cx="3994150" cy="2798763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4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7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575175" y="4921250"/>
            <a:ext cx="4568825" cy="1936750"/>
          </a:xfrm>
          <a:custGeom>
            <a:avLst/>
            <a:gdLst>
              <a:gd name="connsiteX0" fmla="*/ 0 w 4724400"/>
              <a:gd name="connsiteY0" fmla="*/ 0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0 w 4724400"/>
              <a:gd name="connsiteY4" fmla="*/ 0 h 3352800"/>
              <a:gd name="connsiteX0" fmla="*/ 1781175 w 4724400"/>
              <a:gd name="connsiteY0" fmla="*/ 7938 h 3352800"/>
              <a:gd name="connsiteX1" fmla="*/ 4724400 w 4724400"/>
              <a:gd name="connsiteY1" fmla="*/ 0 h 3352800"/>
              <a:gd name="connsiteX2" fmla="*/ 4724400 w 4724400"/>
              <a:gd name="connsiteY2" fmla="*/ 3352800 h 3352800"/>
              <a:gd name="connsiteX3" fmla="*/ 0 w 4724400"/>
              <a:gd name="connsiteY3" fmla="*/ 3352800 h 3352800"/>
              <a:gd name="connsiteX4" fmla="*/ 1781175 w 4724400"/>
              <a:gd name="connsiteY4" fmla="*/ 7938 h 3352800"/>
              <a:gd name="connsiteX0" fmla="*/ 1781175 w 4962524"/>
              <a:gd name="connsiteY0" fmla="*/ 0 h 3344862"/>
              <a:gd name="connsiteX1" fmla="*/ 4962524 w 4962524"/>
              <a:gd name="connsiteY1" fmla="*/ 0 h 3344862"/>
              <a:gd name="connsiteX2" fmla="*/ 4724400 w 4962524"/>
              <a:gd name="connsiteY2" fmla="*/ 3344862 h 3344862"/>
              <a:gd name="connsiteX3" fmla="*/ 0 w 4962524"/>
              <a:gd name="connsiteY3" fmla="*/ 3344862 h 3344862"/>
              <a:gd name="connsiteX4" fmla="*/ 1781175 w 4962524"/>
              <a:gd name="connsiteY4" fmla="*/ 0 h 3344862"/>
              <a:gd name="connsiteX0" fmla="*/ 1781175 w 4962524"/>
              <a:gd name="connsiteY0" fmla="*/ 0 h 3354387"/>
              <a:gd name="connsiteX1" fmla="*/ 4962524 w 4962524"/>
              <a:gd name="connsiteY1" fmla="*/ 0 h 3354387"/>
              <a:gd name="connsiteX2" fmla="*/ 4962524 w 4962524"/>
              <a:gd name="connsiteY2" fmla="*/ 3354387 h 3354387"/>
              <a:gd name="connsiteX3" fmla="*/ 0 w 4962524"/>
              <a:gd name="connsiteY3" fmla="*/ 3344862 h 3354387"/>
              <a:gd name="connsiteX4" fmla="*/ 1781175 w 4962524"/>
              <a:gd name="connsiteY4" fmla="*/ 0 h 3354387"/>
              <a:gd name="connsiteX0" fmla="*/ 1781175 w 4972049"/>
              <a:gd name="connsiteY0" fmla="*/ 0 h 3344862"/>
              <a:gd name="connsiteX1" fmla="*/ 4962524 w 4972049"/>
              <a:gd name="connsiteY1" fmla="*/ 0 h 3344862"/>
              <a:gd name="connsiteX2" fmla="*/ 4972049 w 4972049"/>
              <a:gd name="connsiteY2" fmla="*/ 3344862 h 3344862"/>
              <a:gd name="connsiteX3" fmla="*/ 0 w 4972049"/>
              <a:gd name="connsiteY3" fmla="*/ 3344862 h 3344862"/>
              <a:gd name="connsiteX4" fmla="*/ 1781175 w 4972049"/>
              <a:gd name="connsiteY4" fmla="*/ 0 h 3344862"/>
              <a:gd name="connsiteX0" fmla="*/ 2619375 w 4972049"/>
              <a:gd name="connsiteY0" fmla="*/ 0 h 4913313"/>
              <a:gd name="connsiteX1" fmla="*/ 4962524 w 4972049"/>
              <a:gd name="connsiteY1" fmla="*/ 1568451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4972049"/>
              <a:gd name="connsiteY0" fmla="*/ 0 h 4913313"/>
              <a:gd name="connsiteX1" fmla="*/ 4972049 w 4972049"/>
              <a:gd name="connsiteY1" fmla="*/ 2 h 4913313"/>
              <a:gd name="connsiteX2" fmla="*/ 4972049 w 4972049"/>
              <a:gd name="connsiteY2" fmla="*/ 4913313 h 4913313"/>
              <a:gd name="connsiteX3" fmla="*/ 0 w 4972049"/>
              <a:gd name="connsiteY3" fmla="*/ 4913313 h 4913313"/>
              <a:gd name="connsiteX4" fmla="*/ 2619375 w 4972049"/>
              <a:gd name="connsiteY4" fmla="*/ 0 h 4913313"/>
              <a:gd name="connsiteX0" fmla="*/ 2619375 w 5143499"/>
              <a:gd name="connsiteY0" fmla="*/ 0 h 4913313"/>
              <a:gd name="connsiteX1" fmla="*/ 5143499 w 5143499"/>
              <a:gd name="connsiteY1" fmla="*/ 0 h 4913313"/>
              <a:gd name="connsiteX2" fmla="*/ 4972049 w 5143499"/>
              <a:gd name="connsiteY2" fmla="*/ 4913313 h 4913313"/>
              <a:gd name="connsiteX3" fmla="*/ 0 w 5143499"/>
              <a:gd name="connsiteY3" fmla="*/ 4913313 h 4913313"/>
              <a:gd name="connsiteX4" fmla="*/ 2619375 w 5143499"/>
              <a:gd name="connsiteY4" fmla="*/ 0 h 4913313"/>
              <a:gd name="connsiteX0" fmla="*/ 2619375 w 5143499"/>
              <a:gd name="connsiteY0" fmla="*/ 0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2619375 w 5143499"/>
              <a:gd name="connsiteY4" fmla="*/ 0 h 4913314"/>
              <a:gd name="connsiteX0" fmla="*/ 1820862 w 5143499"/>
              <a:gd name="connsiteY0" fmla="*/ 1482726 h 4913314"/>
              <a:gd name="connsiteX1" fmla="*/ 5143499 w 5143499"/>
              <a:gd name="connsiteY1" fmla="*/ 0 h 4913314"/>
              <a:gd name="connsiteX2" fmla="*/ 5143499 w 5143499"/>
              <a:gd name="connsiteY2" fmla="*/ 4913314 h 4913314"/>
              <a:gd name="connsiteX3" fmla="*/ 0 w 5143499"/>
              <a:gd name="connsiteY3" fmla="*/ 4913313 h 4913314"/>
              <a:gd name="connsiteX4" fmla="*/ 1820862 w 5143499"/>
              <a:gd name="connsiteY4" fmla="*/ 1482726 h 4913314"/>
              <a:gd name="connsiteX0" fmla="*/ 1820862 w 5143499"/>
              <a:gd name="connsiteY0" fmla="*/ 0 h 3430588"/>
              <a:gd name="connsiteX1" fmla="*/ 5143499 w 5143499"/>
              <a:gd name="connsiteY1" fmla="*/ 0 h 3430588"/>
              <a:gd name="connsiteX2" fmla="*/ 5143499 w 5143499"/>
              <a:gd name="connsiteY2" fmla="*/ 3430588 h 3430588"/>
              <a:gd name="connsiteX3" fmla="*/ 0 w 5143499"/>
              <a:gd name="connsiteY3" fmla="*/ 3430587 h 3430588"/>
              <a:gd name="connsiteX4" fmla="*/ 1820862 w 5143499"/>
              <a:gd name="connsiteY4" fmla="*/ 0 h 3430588"/>
              <a:gd name="connsiteX0" fmla="*/ 1030287 w 5143499"/>
              <a:gd name="connsiteY0" fmla="*/ 1493837 h 3430588"/>
              <a:gd name="connsiteX1" fmla="*/ 5143499 w 5143499"/>
              <a:gd name="connsiteY1" fmla="*/ 0 h 3430588"/>
              <a:gd name="connsiteX2" fmla="*/ 5143499 w 5143499"/>
              <a:gd name="connsiteY2" fmla="*/ 3430588 h 3430588"/>
              <a:gd name="connsiteX3" fmla="*/ 0 w 5143499"/>
              <a:gd name="connsiteY3" fmla="*/ 3430587 h 3430588"/>
              <a:gd name="connsiteX4" fmla="*/ 1030287 w 5143499"/>
              <a:gd name="connsiteY4" fmla="*/ 1493837 h 3430588"/>
              <a:gd name="connsiteX0" fmla="*/ 1030287 w 5143499"/>
              <a:gd name="connsiteY0" fmla="*/ 0 h 1936751"/>
              <a:gd name="connsiteX1" fmla="*/ 5143499 w 5143499"/>
              <a:gd name="connsiteY1" fmla="*/ 0 h 1936751"/>
              <a:gd name="connsiteX2" fmla="*/ 5143499 w 5143499"/>
              <a:gd name="connsiteY2" fmla="*/ 1936751 h 1936751"/>
              <a:gd name="connsiteX3" fmla="*/ 0 w 5143499"/>
              <a:gd name="connsiteY3" fmla="*/ 1936750 h 1936751"/>
              <a:gd name="connsiteX4" fmla="*/ 1030287 w 5143499"/>
              <a:gd name="connsiteY4" fmla="*/ 0 h 1936751"/>
              <a:gd name="connsiteX0" fmla="*/ 1030287 w 5143499"/>
              <a:gd name="connsiteY0" fmla="*/ 0 h 1936751"/>
              <a:gd name="connsiteX1" fmla="*/ 4581524 w 5143499"/>
              <a:gd name="connsiteY1" fmla="*/ 0 h 1936751"/>
              <a:gd name="connsiteX2" fmla="*/ 5143499 w 5143499"/>
              <a:gd name="connsiteY2" fmla="*/ 1936751 h 1936751"/>
              <a:gd name="connsiteX3" fmla="*/ 0 w 5143499"/>
              <a:gd name="connsiteY3" fmla="*/ 1936750 h 1936751"/>
              <a:gd name="connsiteX4" fmla="*/ 1030287 w 5143499"/>
              <a:gd name="connsiteY4" fmla="*/ 0 h 1936751"/>
              <a:gd name="connsiteX0" fmla="*/ 1030287 w 4581524"/>
              <a:gd name="connsiteY0" fmla="*/ 0 h 1936751"/>
              <a:gd name="connsiteX1" fmla="*/ 4581524 w 4581524"/>
              <a:gd name="connsiteY1" fmla="*/ 0 h 1936751"/>
              <a:gd name="connsiteX2" fmla="*/ 4581524 w 4581524"/>
              <a:gd name="connsiteY2" fmla="*/ 1936751 h 1936751"/>
              <a:gd name="connsiteX3" fmla="*/ 0 w 4581524"/>
              <a:gd name="connsiteY3" fmla="*/ 1936750 h 1936751"/>
              <a:gd name="connsiteX4" fmla="*/ 1030287 w 4581524"/>
              <a:gd name="connsiteY4" fmla="*/ 0 h 1936751"/>
              <a:gd name="connsiteX0" fmla="*/ 1030287 w 5429249"/>
              <a:gd name="connsiteY0" fmla="*/ 0 h 1936751"/>
              <a:gd name="connsiteX1" fmla="*/ 5429249 w 5429249"/>
              <a:gd name="connsiteY1" fmla="*/ 0 h 1936751"/>
              <a:gd name="connsiteX2" fmla="*/ 4581524 w 5429249"/>
              <a:gd name="connsiteY2" fmla="*/ 1936751 h 1936751"/>
              <a:gd name="connsiteX3" fmla="*/ 0 w 5429249"/>
              <a:gd name="connsiteY3" fmla="*/ 1936750 h 1936751"/>
              <a:gd name="connsiteX4" fmla="*/ 1030287 w 5429249"/>
              <a:gd name="connsiteY4" fmla="*/ 0 h 1936751"/>
              <a:gd name="connsiteX0" fmla="*/ 1030287 w 5429249"/>
              <a:gd name="connsiteY0" fmla="*/ 0 h 1936750"/>
              <a:gd name="connsiteX1" fmla="*/ 5429249 w 5429249"/>
              <a:gd name="connsiteY1" fmla="*/ 0 h 1936750"/>
              <a:gd name="connsiteX2" fmla="*/ 5429249 w 5429249"/>
              <a:gd name="connsiteY2" fmla="*/ 1936750 h 1936750"/>
              <a:gd name="connsiteX3" fmla="*/ 0 w 5429249"/>
              <a:gd name="connsiteY3" fmla="*/ 1936750 h 1936750"/>
              <a:gd name="connsiteX4" fmla="*/ 1030287 w 5429249"/>
              <a:gd name="connsiteY4" fmla="*/ 0 h 1936750"/>
              <a:gd name="connsiteX0" fmla="*/ 1030287 w 5429249"/>
              <a:gd name="connsiteY0" fmla="*/ 0 h 1936750"/>
              <a:gd name="connsiteX1" fmla="*/ 4568825 w 5429249"/>
              <a:gd name="connsiteY1" fmla="*/ 0 h 1936750"/>
              <a:gd name="connsiteX2" fmla="*/ 5429249 w 5429249"/>
              <a:gd name="connsiteY2" fmla="*/ 1936750 h 1936750"/>
              <a:gd name="connsiteX3" fmla="*/ 0 w 5429249"/>
              <a:gd name="connsiteY3" fmla="*/ 1936750 h 1936750"/>
              <a:gd name="connsiteX4" fmla="*/ 1030287 w 5429249"/>
              <a:gd name="connsiteY4" fmla="*/ 0 h 1936750"/>
              <a:gd name="connsiteX0" fmla="*/ 1030287 w 4568825"/>
              <a:gd name="connsiteY0" fmla="*/ 0 h 1936750"/>
              <a:gd name="connsiteX1" fmla="*/ 4568825 w 4568825"/>
              <a:gd name="connsiteY1" fmla="*/ 0 h 1936750"/>
              <a:gd name="connsiteX2" fmla="*/ 4568825 w 4568825"/>
              <a:gd name="connsiteY2" fmla="*/ 1936750 h 1936750"/>
              <a:gd name="connsiteX3" fmla="*/ 0 w 4568825"/>
              <a:gd name="connsiteY3" fmla="*/ 1936750 h 1936750"/>
              <a:gd name="connsiteX4" fmla="*/ 1030287 w 4568825"/>
              <a:gd name="connsiteY4" fmla="*/ 0 h 193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68825" h="1936750">
                <a:moveTo>
                  <a:pt x="1030287" y="0"/>
                </a:moveTo>
                <a:lnTo>
                  <a:pt x="4568825" y="0"/>
                </a:lnTo>
                <a:lnTo>
                  <a:pt x="4568825" y="1936750"/>
                </a:lnTo>
                <a:lnTo>
                  <a:pt x="0" y="1936750"/>
                </a:lnTo>
                <a:lnTo>
                  <a:pt x="1030287" y="0"/>
                </a:lnTo>
                <a:close/>
              </a:path>
            </a:pathLst>
          </a:cu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4"/>
          </p:nvPr>
        </p:nvSpPr>
        <p:spPr>
          <a:xfrm>
            <a:off x="0" y="4921250"/>
            <a:ext cx="5391150" cy="1936750"/>
          </a:xfrm>
          <a:custGeom>
            <a:avLst/>
            <a:gdLst>
              <a:gd name="connsiteX0" fmla="*/ 0 w 5581650"/>
              <a:gd name="connsiteY0" fmla="*/ 0 h 1936750"/>
              <a:gd name="connsiteX1" fmla="*/ 5581650 w 5581650"/>
              <a:gd name="connsiteY1" fmla="*/ 0 h 1936750"/>
              <a:gd name="connsiteX2" fmla="*/ 5581650 w 5581650"/>
              <a:gd name="connsiteY2" fmla="*/ 1936750 h 1936750"/>
              <a:gd name="connsiteX3" fmla="*/ 0 w 5581650"/>
              <a:gd name="connsiteY3" fmla="*/ 1936750 h 1936750"/>
              <a:gd name="connsiteX4" fmla="*/ 0 w 5581650"/>
              <a:gd name="connsiteY4" fmla="*/ 0 h 1936750"/>
              <a:gd name="connsiteX0" fmla="*/ 0 w 5581650"/>
              <a:gd name="connsiteY0" fmla="*/ 0 h 1936750"/>
              <a:gd name="connsiteX1" fmla="*/ 5581650 w 5581650"/>
              <a:gd name="connsiteY1" fmla="*/ 0 h 1936750"/>
              <a:gd name="connsiteX2" fmla="*/ 4562476 w 5581650"/>
              <a:gd name="connsiteY2" fmla="*/ 1936750 h 1936750"/>
              <a:gd name="connsiteX3" fmla="*/ 0 w 5581650"/>
              <a:gd name="connsiteY3" fmla="*/ 1936750 h 1936750"/>
              <a:gd name="connsiteX4" fmla="*/ 0 w 5581650"/>
              <a:gd name="connsiteY4" fmla="*/ 0 h 1936750"/>
              <a:gd name="connsiteX0" fmla="*/ 161925 w 5581650"/>
              <a:gd name="connsiteY0" fmla="*/ 0 h 1936750"/>
              <a:gd name="connsiteX1" fmla="*/ 5581650 w 5581650"/>
              <a:gd name="connsiteY1" fmla="*/ 0 h 1936750"/>
              <a:gd name="connsiteX2" fmla="*/ 4562476 w 5581650"/>
              <a:gd name="connsiteY2" fmla="*/ 1936750 h 1936750"/>
              <a:gd name="connsiteX3" fmla="*/ 0 w 5581650"/>
              <a:gd name="connsiteY3" fmla="*/ 1936750 h 1936750"/>
              <a:gd name="connsiteX4" fmla="*/ 161925 w 5581650"/>
              <a:gd name="connsiteY4" fmla="*/ 0 h 1936750"/>
              <a:gd name="connsiteX0" fmla="*/ 0 w 5419725"/>
              <a:gd name="connsiteY0" fmla="*/ 0 h 1936751"/>
              <a:gd name="connsiteX1" fmla="*/ 5419725 w 5419725"/>
              <a:gd name="connsiteY1" fmla="*/ 0 h 1936751"/>
              <a:gd name="connsiteX2" fmla="*/ 4400551 w 5419725"/>
              <a:gd name="connsiteY2" fmla="*/ 1936750 h 1936751"/>
              <a:gd name="connsiteX3" fmla="*/ 0 w 5419725"/>
              <a:gd name="connsiteY3" fmla="*/ 1936751 h 1936751"/>
              <a:gd name="connsiteX4" fmla="*/ 0 w 5419725"/>
              <a:gd name="connsiteY4" fmla="*/ 0 h 1936751"/>
              <a:gd name="connsiteX0" fmla="*/ 838200 w 5419725"/>
              <a:gd name="connsiteY0" fmla="*/ 0 h 1936751"/>
              <a:gd name="connsiteX1" fmla="*/ 5419725 w 5419725"/>
              <a:gd name="connsiteY1" fmla="*/ 0 h 1936751"/>
              <a:gd name="connsiteX2" fmla="*/ 4400551 w 5419725"/>
              <a:gd name="connsiteY2" fmla="*/ 1936750 h 1936751"/>
              <a:gd name="connsiteX3" fmla="*/ 0 w 5419725"/>
              <a:gd name="connsiteY3" fmla="*/ 1936751 h 1936751"/>
              <a:gd name="connsiteX4" fmla="*/ 838200 w 5419725"/>
              <a:gd name="connsiteY4" fmla="*/ 0 h 1936751"/>
              <a:gd name="connsiteX0" fmla="*/ 0 w 4581525"/>
              <a:gd name="connsiteY0" fmla="*/ 0 h 1936750"/>
              <a:gd name="connsiteX1" fmla="*/ 4581525 w 4581525"/>
              <a:gd name="connsiteY1" fmla="*/ 0 h 1936750"/>
              <a:gd name="connsiteX2" fmla="*/ 3562351 w 4581525"/>
              <a:gd name="connsiteY2" fmla="*/ 1936750 h 1936750"/>
              <a:gd name="connsiteX3" fmla="*/ 0 w 4581525"/>
              <a:gd name="connsiteY3" fmla="*/ 1936750 h 1936750"/>
              <a:gd name="connsiteX4" fmla="*/ 0 w 4581525"/>
              <a:gd name="connsiteY4" fmla="*/ 0 h 1936750"/>
              <a:gd name="connsiteX0" fmla="*/ 0 w 4581525"/>
              <a:gd name="connsiteY0" fmla="*/ 0 h 1936750"/>
              <a:gd name="connsiteX1" fmla="*/ 4581525 w 4581525"/>
              <a:gd name="connsiteY1" fmla="*/ 0 h 1936750"/>
              <a:gd name="connsiteX2" fmla="*/ 3562351 w 4581525"/>
              <a:gd name="connsiteY2" fmla="*/ 1936750 h 1936750"/>
              <a:gd name="connsiteX3" fmla="*/ 0 w 4581525"/>
              <a:gd name="connsiteY3" fmla="*/ 1936750 h 1936750"/>
              <a:gd name="connsiteX4" fmla="*/ 0 w 4581525"/>
              <a:gd name="connsiteY4" fmla="*/ 0 h 1936750"/>
              <a:gd name="connsiteX0" fmla="*/ 0 w 4581525"/>
              <a:gd name="connsiteY0" fmla="*/ 0 h 1936750"/>
              <a:gd name="connsiteX1" fmla="*/ 4581525 w 4581525"/>
              <a:gd name="connsiteY1" fmla="*/ 0 h 1936750"/>
              <a:gd name="connsiteX2" fmla="*/ 2695575 w 4581525"/>
              <a:gd name="connsiteY2" fmla="*/ 1936750 h 1936750"/>
              <a:gd name="connsiteX3" fmla="*/ 0 w 4581525"/>
              <a:gd name="connsiteY3" fmla="*/ 1936750 h 1936750"/>
              <a:gd name="connsiteX4" fmla="*/ 0 w 4581525"/>
              <a:gd name="connsiteY4" fmla="*/ 0 h 1936750"/>
              <a:gd name="connsiteX0" fmla="*/ 0 w 4581525"/>
              <a:gd name="connsiteY0" fmla="*/ 0 h 1936750"/>
              <a:gd name="connsiteX1" fmla="*/ 4581525 w 4581525"/>
              <a:gd name="connsiteY1" fmla="*/ 0 h 1936750"/>
              <a:gd name="connsiteX2" fmla="*/ 3543300 w 4581525"/>
              <a:gd name="connsiteY2" fmla="*/ 1936750 h 1936750"/>
              <a:gd name="connsiteX3" fmla="*/ 0 w 4581525"/>
              <a:gd name="connsiteY3" fmla="*/ 1936750 h 1936750"/>
              <a:gd name="connsiteX4" fmla="*/ 0 w 4581525"/>
              <a:gd name="connsiteY4" fmla="*/ 0 h 1936750"/>
              <a:gd name="connsiteX0" fmla="*/ 0 w 5353050"/>
              <a:gd name="connsiteY0" fmla="*/ 0 h 1936750"/>
              <a:gd name="connsiteX1" fmla="*/ 5353050 w 5353050"/>
              <a:gd name="connsiteY1" fmla="*/ 0 h 1936750"/>
              <a:gd name="connsiteX2" fmla="*/ 4314825 w 5353050"/>
              <a:gd name="connsiteY2" fmla="*/ 1936750 h 1936750"/>
              <a:gd name="connsiteX3" fmla="*/ 771525 w 5353050"/>
              <a:gd name="connsiteY3" fmla="*/ 1936750 h 1936750"/>
              <a:gd name="connsiteX4" fmla="*/ 0 w 5353050"/>
              <a:gd name="connsiteY4" fmla="*/ 0 h 1936750"/>
              <a:gd name="connsiteX0" fmla="*/ 0 w 5353050"/>
              <a:gd name="connsiteY0" fmla="*/ 0 h 1936750"/>
              <a:gd name="connsiteX1" fmla="*/ 5353050 w 5353050"/>
              <a:gd name="connsiteY1" fmla="*/ 0 h 1936750"/>
              <a:gd name="connsiteX2" fmla="*/ 4314825 w 5353050"/>
              <a:gd name="connsiteY2" fmla="*/ 1936750 h 1936750"/>
              <a:gd name="connsiteX3" fmla="*/ 0 w 5353050"/>
              <a:gd name="connsiteY3" fmla="*/ 1936750 h 1936750"/>
              <a:gd name="connsiteX4" fmla="*/ 0 w 5353050"/>
              <a:gd name="connsiteY4" fmla="*/ 0 h 1936750"/>
              <a:gd name="connsiteX0" fmla="*/ 0 w 5391150"/>
              <a:gd name="connsiteY0" fmla="*/ 0 h 1936750"/>
              <a:gd name="connsiteX1" fmla="*/ 5391150 w 5391150"/>
              <a:gd name="connsiteY1" fmla="*/ 0 h 1936750"/>
              <a:gd name="connsiteX2" fmla="*/ 4352925 w 5391150"/>
              <a:gd name="connsiteY2" fmla="*/ 1936750 h 1936750"/>
              <a:gd name="connsiteX3" fmla="*/ 38100 w 5391150"/>
              <a:gd name="connsiteY3" fmla="*/ 1936750 h 1936750"/>
              <a:gd name="connsiteX4" fmla="*/ 0 w 5391150"/>
              <a:gd name="connsiteY4" fmla="*/ 0 h 1936750"/>
              <a:gd name="connsiteX0" fmla="*/ 0 w 5391150"/>
              <a:gd name="connsiteY0" fmla="*/ 0 h 1936750"/>
              <a:gd name="connsiteX1" fmla="*/ 5391150 w 5391150"/>
              <a:gd name="connsiteY1" fmla="*/ 0 h 1936750"/>
              <a:gd name="connsiteX2" fmla="*/ 4352925 w 5391150"/>
              <a:gd name="connsiteY2" fmla="*/ 1936750 h 1936750"/>
              <a:gd name="connsiteX3" fmla="*/ 0 w 5391150"/>
              <a:gd name="connsiteY3" fmla="*/ 1936750 h 1936750"/>
              <a:gd name="connsiteX4" fmla="*/ 0 w 5391150"/>
              <a:gd name="connsiteY4" fmla="*/ 0 h 1936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91150" h="1936750">
                <a:moveTo>
                  <a:pt x="0" y="0"/>
                </a:moveTo>
                <a:lnTo>
                  <a:pt x="5391150" y="0"/>
                </a:lnTo>
                <a:lnTo>
                  <a:pt x="4352925" y="1936750"/>
                </a:lnTo>
                <a:lnTo>
                  <a:pt x="0" y="1936750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Sta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460375" y="5651500"/>
            <a:ext cx="2052638" cy="74136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b="0">
                <a:solidFill>
                  <a:schemeClr val="bg2"/>
                </a:solidFill>
              </a:defRPr>
            </a:lvl1pPr>
            <a:lvl2pPr algn="ctr">
              <a:buNone/>
              <a:defRPr b="0">
                <a:solidFill>
                  <a:schemeClr val="bg2"/>
                </a:solidFill>
              </a:defRPr>
            </a:lvl2pPr>
            <a:lvl3pPr algn="ctr">
              <a:buNone/>
              <a:defRPr b="0">
                <a:solidFill>
                  <a:schemeClr val="bg2"/>
                </a:solidFill>
              </a:defRPr>
            </a:lvl3pPr>
            <a:lvl4pPr algn="ctr">
              <a:buNone/>
              <a:defRPr b="0">
                <a:solidFill>
                  <a:schemeClr val="bg2"/>
                </a:solidFill>
              </a:defRPr>
            </a:lvl4pPr>
            <a:lvl5pPr algn="ctr">
              <a:buNone/>
              <a:defRPr b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2513013" y="5651500"/>
            <a:ext cx="2052638" cy="74136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b="0">
                <a:solidFill>
                  <a:schemeClr val="bg2"/>
                </a:solidFill>
              </a:defRPr>
            </a:lvl1pPr>
            <a:lvl2pPr algn="ctr">
              <a:buNone/>
              <a:defRPr b="0">
                <a:solidFill>
                  <a:schemeClr val="bg2"/>
                </a:solidFill>
              </a:defRPr>
            </a:lvl2pPr>
            <a:lvl3pPr algn="ctr">
              <a:buNone/>
              <a:defRPr b="0">
                <a:solidFill>
                  <a:schemeClr val="bg2"/>
                </a:solidFill>
              </a:defRPr>
            </a:lvl3pPr>
            <a:lvl4pPr algn="ctr">
              <a:buNone/>
              <a:defRPr b="0">
                <a:solidFill>
                  <a:schemeClr val="bg2"/>
                </a:solidFill>
              </a:defRPr>
            </a:lvl4pPr>
            <a:lvl5pPr algn="ctr">
              <a:buNone/>
              <a:defRPr b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4565651" y="5651500"/>
            <a:ext cx="2052638" cy="74136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b="0">
                <a:solidFill>
                  <a:schemeClr val="bg2"/>
                </a:solidFill>
              </a:defRPr>
            </a:lvl1pPr>
            <a:lvl2pPr algn="ctr">
              <a:buNone/>
              <a:defRPr b="0">
                <a:solidFill>
                  <a:schemeClr val="bg2"/>
                </a:solidFill>
              </a:defRPr>
            </a:lvl2pPr>
            <a:lvl3pPr algn="ctr">
              <a:buNone/>
              <a:defRPr b="0">
                <a:solidFill>
                  <a:schemeClr val="bg2"/>
                </a:solidFill>
              </a:defRPr>
            </a:lvl3pPr>
            <a:lvl4pPr algn="ctr">
              <a:buNone/>
              <a:defRPr b="0">
                <a:solidFill>
                  <a:schemeClr val="bg2"/>
                </a:solidFill>
              </a:defRPr>
            </a:lvl4pPr>
            <a:lvl5pPr algn="ctr">
              <a:buNone/>
              <a:defRPr b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618289" y="5651500"/>
            <a:ext cx="2052638" cy="74136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b="0">
                <a:solidFill>
                  <a:schemeClr val="bg2"/>
                </a:solidFill>
              </a:defRPr>
            </a:lvl1pPr>
            <a:lvl2pPr algn="ctr">
              <a:buNone/>
              <a:defRPr b="0">
                <a:solidFill>
                  <a:schemeClr val="bg2"/>
                </a:solidFill>
              </a:defRPr>
            </a:lvl2pPr>
            <a:lvl3pPr algn="ctr">
              <a:buNone/>
              <a:defRPr b="0">
                <a:solidFill>
                  <a:schemeClr val="bg2"/>
                </a:solidFill>
              </a:defRPr>
            </a:lvl3pPr>
            <a:lvl4pPr algn="ctr">
              <a:buNone/>
              <a:defRPr b="0">
                <a:solidFill>
                  <a:schemeClr val="bg2"/>
                </a:solidFill>
              </a:defRPr>
            </a:lvl4pPr>
            <a:lvl5pPr algn="ctr">
              <a:buNone/>
              <a:defRPr b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460375" y="6392863"/>
            <a:ext cx="2052638" cy="238125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200" b="0">
                <a:solidFill>
                  <a:schemeClr val="bg2"/>
                </a:solidFill>
              </a:defRPr>
            </a:lvl1pPr>
            <a:lvl2pPr algn="ctr">
              <a:buNone/>
              <a:defRPr sz="1200" b="0">
                <a:solidFill>
                  <a:schemeClr val="bg2"/>
                </a:solidFill>
              </a:defRPr>
            </a:lvl2pPr>
            <a:lvl3pPr algn="ctr">
              <a:buNone/>
              <a:defRPr sz="1200" b="0">
                <a:solidFill>
                  <a:schemeClr val="bg2"/>
                </a:solidFill>
              </a:defRPr>
            </a:lvl3pPr>
            <a:lvl4pPr algn="ctr">
              <a:buNone/>
              <a:defRPr sz="1200" b="0">
                <a:solidFill>
                  <a:schemeClr val="bg2"/>
                </a:solidFill>
              </a:defRPr>
            </a:lvl4pPr>
            <a:lvl5pPr algn="ctr">
              <a:buNone/>
              <a:defRPr sz="1200" b="0">
                <a:solidFill>
                  <a:schemeClr val="bg2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513013" y="6392863"/>
            <a:ext cx="2052638" cy="238125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200" b="0">
                <a:solidFill>
                  <a:schemeClr val="bg2"/>
                </a:solidFill>
              </a:defRPr>
            </a:lvl1pPr>
            <a:lvl2pPr algn="ctr">
              <a:buNone/>
              <a:defRPr sz="1200" b="0">
                <a:solidFill>
                  <a:schemeClr val="bg2"/>
                </a:solidFill>
              </a:defRPr>
            </a:lvl2pPr>
            <a:lvl3pPr algn="ctr">
              <a:buNone/>
              <a:defRPr sz="1200" b="0">
                <a:solidFill>
                  <a:schemeClr val="bg2"/>
                </a:solidFill>
              </a:defRPr>
            </a:lvl3pPr>
            <a:lvl4pPr algn="ctr">
              <a:buNone/>
              <a:defRPr sz="1200" b="0">
                <a:solidFill>
                  <a:schemeClr val="bg2"/>
                </a:solidFill>
              </a:defRPr>
            </a:lvl4pPr>
            <a:lvl5pPr algn="ctr">
              <a:buNone/>
              <a:defRPr sz="1200" b="0">
                <a:solidFill>
                  <a:schemeClr val="bg2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4565651" y="6392863"/>
            <a:ext cx="2052638" cy="238125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200" b="0">
                <a:solidFill>
                  <a:schemeClr val="bg2"/>
                </a:solidFill>
              </a:defRPr>
            </a:lvl1pPr>
            <a:lvl2pPr algn="ctr">
              <a:buNone/>
              <a:defRPr sz="1200" b="0">
                <a:solidFill>
                  <a:schemeClr val="bg2"/>
                </a:solidFill>
              </a:defRPr>
            </a:lvl2pPr>
            <a:lvl3pPr algn="ctr">
              <a:buNone/>
              <a:defRPr sz="1200" b="0">
                <a:solidFill>
                  <a:schemeClr val="bg2"/>
                </a:solidFill>
              </a:defRPr>
            </a:lvl3pPr>
            <a:lvl4pPr algn="ctr">
              <a:buNone/>
              <a:defRPr sz="1200" b="0">
                <a:solidFill>
                  <a:schemeClr val="bg2"/>
                </a:solidFill>
              </a:defRPr>
            </a:lvl4pPr>
            <a:lvl5pPr algn="ctr">
              <a:buNone/>
              <a:defRPr sz="1200" b="0">
                <a:solidFill>
                  <a:schemeClr val="bg2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6618289" y="6392863"/>
            <a:ext cx="2052638" cy="238125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200" b="0">
                <a:solidFill>
                  <a:schemeClr val="bg2"/>
                </a:solidFill>
              </a:defRPr>
            </a:lvl1pPr>
            <a:lvl2pPr algn="ctr">
              <a:buNone/>
              <a:defRPr sz="1200" b="0">
                <a:solidFill>
                  <a:schemeClr val="bg2"/>
                </a:solidFill>
              </a:defRPr>
            </a:lvl2pPr>
            <a:lvl3pPr algn="ctr">
              <a:buNone/>
              <a:defRPr sz="1200" b="0">
                <a:solidFill>
                  <a:schemeClr val="bg2"/>
                </a:solidFill>
              </a:defRPr>
            </a:lvl3pPr>
            <a:lvl4pPr algn="ctr">
              <a:buNone/>
              <a:defRPr sz="1200" b="0">
                <a:solidFill>
                  <a:schemeClr val="bg2"/>
                </a:solidFill>
              </a:defRPr>
            </a:lvl4pPr>
            <a:lvl5pPr algn="ctr">
              <a:buNone/>
              <a:defRPr sz="1200" b="0">
                <a:solidFill>
                  <a:schemeClr val="bg2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8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c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50849" y="2733675"/>
            <a:ext cx="2062164" cy="3659188"/>
          </a:xfrm>
          <a:prstGeom prst="rect">
            <a:avLst/>
          </a:prstGeom>
        </p:spPr>
        <p:txBody>
          <a:bodyPr l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13013" y="2733675"/>
            <a:ext cx="2052638" cy="3659188"/>
          </a:xfrm>
          <a:prstGeom prst="rect">
            <a:avLst/>
          </a:prstGeom>
        </p:spPr>
        <p:txBody>
          <a:bodyPr l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4565651" y="2733675"/>
            <a:ext cx="2052638" cy="3659188"/>
          </a:xfrm>
          <a:prstGeom prst="rect">
            <a:avLst/>
          </a:prstGeom>
        </p:spPr>
        <p:txBody>
          <a:bodyPr l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618289" y="2733675"/>
            <a:ext cx="2052638" cy="3659188"/>
          </a:xfrm>
          <a:prstGeom prst="rect">
            <a:avLst/>
          </a:prstGeom>
        </p:spPr>
        <p:txBody>
          <a:bodyPr l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5" name="Picture Placeholder 16"/>
          <p:cNvSpPr>
            <a:spLocks noGrp="1"/>
          </p:cNvSpPr>
          <p:nvPr>
            <p:ph type="pic" sz="quarter" idx="18" hasCustomPrompt="1"/>
          </p:nvPr>
        </p:nvSpPr>
        <p:spPr>
          <a:xfrm>
            <a:off x="424090" y="1944688"/>
            <a:ext cx="735013" cy="7350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6" name="Picture Placeholder 16"/>
          <p:cNvSpPr>
            <a:spLocks noGrp="1"/>
          </p:cNvSpPr>
          <p:nvPr>
            <p:ph type="pic" sz="quarter" idx="19" hasCustomPrompt="1"/>
          </p:nvPr>
        </p:nvSpPr>
        <p:spPr>
          <a:xfrm>
            <a:off x="6642327" y="1944688"/>
            <a:ext cx="735013" cy="7350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0" hasCustomPrompt="1"/>
          </p:nvPr>
        </p:nvSpPr>
        <p:spPr>
          <a:xfrm>
            <a:off x="4569582" y="1944688"/>
            <a:ext cx="735013" cy="7350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21" hasCustomPrompt="1"/>
          </p:nvPr>
        </p:nvSpPr>
        <p:spPr>
          <a:xfrm>
            <a:off x="2496836" y="1944688"/>
            <a:ext cx="735013" cy="73501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3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pictur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581025" y="3427413"/>
            <a:ext cx="1809749" cy="296545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5" name="Picture Placeholder 16"/>
          <p:cNvSpPr>
            <a:spLocks noGrp="1"/>
          </p:cNvSpPr>
          <p:nvPr>
            <p:ph type="pic" sz="quarter" idx="18" hasCustomPrompt="1"/>
          </p:nvPr>
        </p:nvSpPr>
        <p:spPr>
          <a:xfrm>
            <a:off x="581025" y="1944688"/>
            <a:ext cx="1809749" cy="113188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581025" y="2686050"/>
            <a:ext cx="1809749" cy="390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2628901" y="3427413"/>
            <a:ext cx="1803399" cy="296545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1" name="Picture Placeholder 16"/>
          <p:cNvSpPr>
            <a:spLocks noGrp="1"/>
          </p:cNvSpPr>
          <p:nvPr>
            <p:ph type="pic" sz="quarter" idx="20" hasCustomPrompt="1"/>
          </p:nvPr>
        </p:nvSpPr>
        <p:spPr>
          <a:xfrm>
            <a:off x="2628901" y="1944688"/>
            <a:ext cx="1809749" cy="113188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2628901" y="2686050"/>
            <a:ext cx="1809749" cy="390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4695826" y="3427413"/>
            <a:ext cx="1809749" cy="296545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4" name="Picture Placeholder 16"/>
          <p:cNvSpPr>
            <a:spLocks noGrp="1"/>
          </p:cNvSpPr>
          <p:nvPr>
            <p:ph type="pic" sz="quarter" idx="22" hasCustomPrompt="1"/>
          </p:nvPr>
        </p:nvSpPr>
        <p:spPr>
          <a:xfrm>
            <a:off x="4695826" y="1944688"/>
            <a:ext cx="1809749" cy="113188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25" name="Rectangle 24"/>
          <p:cNvSpPr/>
          <p:nvPr userDrawn="1"/>
        </p:nvSpPr>
        <p:spPr>
          <a:xfrm>
            <a:off x="4695826" y="2686050"/>
            <a:ext cx="1809749" cy="390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6743701" y="3427413"/>
            <a:ext cx="1809749" cy="296545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7" name="Picture Placeholder 16"/>
          <p:cNvSpPr>
            <a:spLocks noGrp="1"/>
          </p:cNvSpPr>
          <p:nvPr>
            <p:ph type="pic" sz="quarter" idx="24" hasCustomPrompt="1"/>
          </p:nvPr>
        </p:nvSpPr>
        <p:spPr>
          <a:xfrm>
            <a:off x="6743701" y="1944688"/>
            <a:ext cx="1809749" cy="113188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28" name="Rectangle 27"/>
          <p:cNvSpPr/>
          <p:nvPr userDrawn="1"/>
        </p:nvSpPr>
        <p:spPr>
          <a:xfrm>
            <a:off x="6743701" y="2686050"/>
            <a:ext cx="1809749" cy="3905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9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nfograph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0"/>
          </p:nvPr>
        </p:nvSpPr>
        <p:spPr>
          <a:xfrm>
            <a:off x="4708525" y="1944688"/>
            <a:ext cx="3962400" cy="3706813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8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0849" y="1944687"/>
            <a:ext cx="3981451" cy="4448175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6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708525" y="1944688"/>
            <a:ext cx="3962400" cy="419100"/>
          </a:xfrm>
          <a:prstGeom prst="rect">
            <a:avLst/>
          </a:prstGeom>
        </p:spPr>
        <p:txBody>
          <a:bodyPr/>
          <a:lstStyle>
            <a:lvl1pPr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600">
                <a:solidFill>
                  <a:schemeClr val="tx2"/>
                </a:solidFill>
              </a:defRPr>
            </a:lvl2pPr>
            <a:lvl3pPr>
              <a:buNone/>
              <a:defRPr sz="1600">
                <a:solidFill>
                  <a:schemeClr val="tx2"/>
                </a:solidFill>
              </a:defRPr>
            </a:lvl3pPr>
            <a:lvl4pPr>
              <a:buNone/>
              <a:defRPr sz="1600">
                <a:solidFill>
                  <a:schemeClr val="tx2"/>
                </a:solidFill>
              </a:defRPr>
            </a:lvl4pPr>
            <a:lvl5pPr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nfograph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0"/>
          </p:nvPr>
        </p:nvSpPr>
        <p:spPr>
          <a:xfrm>
            <a:off x="4692649" y="3954463"/>
            <a:ext cx="3997326" cy="2438400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8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1944688"/>
            <a:ext cx="3981450" cy="1482726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6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92650" y="3570287"/>
            <a:ext cx="3997325" cy="384175"/>
          </a:xfrm>
          <a:prstGeom prst="rect">
            <a:avLst/>
          </a:prstGeom>
        </p:spPr>
        <p:txBody>
          <a:bodyPr/>
          <a:lstStyle>
            <a:lvl1pPr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600">
                <a:solidFill>
                  <a:schemeClr val="tx2"/>
                </a:solidFill>
              </a:defRPr>
            </a:lvl2pPr>
            <a:lvl3pPr>
              <a:buNone/>
              <a:defRPr sz="1600">
                <a:solidFill>
                  <a:schemeClr val="tx2"/>
                </a:solidFill>
              </a:defRPr>
            </a:lvl3pPr>
            <a:lvl4pPr>
              <a:buNone/>
              <a:defRPr sz="1600">
                <a:solidFill>
                  <a:schemeClr val="tx2"/>
                </a:solidFill>
              </a:defRPr>
            </a:lvl4pPr>
            <a:lvl5pPr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9" name="Chart Placeholder 4"/>
          <p:cNvSpPr>
            <a:spLocks noGrp="1"/>
          </p:cNvSpPr>
          <p:nvPr>
            <p:ph type="chart" sz="quarter" idx="14"/>
          </p:nvPr>
        </p:nvSpPr>
        <p:spPr>
          <a:xfrm>
            <a:off x="450849" y="3954463"/>
            <a:ext cx="3981451" cy="2438400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8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50849" y="3570287"/>
            <a:ext cx="3981452" cy="384175"/>
          </a:xfrm>
          <a:prstGeom prst="rect">
            <a:avLst/>
          </a:prstGeom>
        </p:spPr>
        <p:txBody>
          <a:bodyPr/>
          <a:lstStyle>
            <a:lvl1pPr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600">
                <a:solidFill>
                  <a:schemeClr val="tx2"/>
                </a:solidFill>
              </a:defRPr>
            </a:lvl2pPr>
            <a:lvl3pPr>
              <a:buNone/>
              <a:defRPr sz="1600">
                <a:solidFill>
                  <a:schemeClr val="tx2"/>
                </a:solidFill>
              </a:defRPr>
            </a:lvl3pPr>
            <a:lvl4pPr>
              <a:buNone/>
              <a:defRPr sz="1600">
                <a:solidFill>
                  <a:schemeClr val="tx2"/>
                </a:solidFill>
              </a:defRPr>
            </a:lvl4pPr>
            <a:lvl5pPr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4692650" y="1944688"/>
            <a:ext cx="3997325" cy="1482726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buNone/>
              <a:defRPr sz="1600">
                <a:solidFill>
                  <a:schemeClr val="tx1"/>
                </a:solidFill>
              </a:defRPr>
            </a:lvl1pPr>
            <a:lvl2pPr marL="457200" indent="-228600">
              <a:defRPr sz="1600">
                <a:solidFill>
                  <a:schemeClr val="tx2"/>
                </a:solidFill>
              </a:defRPr>
            </a:lvl2pPr>
            <a:lvl3pPr marL="685800" indent="-228600">
              <a:defRPr sz="1600">
                <a:solidFill>
                  <a:schemeClr val="tx2"/>
                </a:solidFill>
              </a:defRPr>
            </a:lvl3pPr>
            <a:lvl4pPr marL="914400" indent="-228600">
              <a:defRPr sz="1600">
                <a:solidFill>
                  <a:schemeClr val="tx2"/>
                </a:solidFill>
              </a:defRPr>
            </a:lvl4pPr>
            <a:lvl5pPr marL="1143000" indent="-228600"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7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Column ic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6"/>
          <p:cNvSpPr>
            <a:spLocks noGrp="1"/>
          </p:cNvSpPr>
          <p:nvPr>
            <p:ph type="pic" sz="quarter" idx="18" hasCustomPrompt="1"/>
          </p:nvPr>
        </p:nvSpPr>
        <p:spPr>
          <a:xfrm>
            <a:off x="581025" y="1495425"/>
            <a:ext cx="876300" cy="106997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6" name="Picture Placeholder 16"/>
          <p:cNvSpPr>
            <a:spLocks noGrp="1"/>
          </p:cNvSpPr>
          <p:nvPr>
            <p:ph type="pic" sz="quarter" idx="19" hasCustomPrompt="1"/>
          </p:nvPr>
        </p:nvSpPr>
        <p:spPr>
          <a:xfrm>
            <a:off x="6768571" y="1495425"/>
            <a:ext cx="876300" cy="106997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0" hasCustomPrompt="1"/>
          </p:nvPr>
        </p:nvSpPr>
        <p:spPr>
          <a:xfrm>
            <a:off x="4695826" y="1495425"/>
            <a:ext cx="876300" cy="106997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21" hasCustomPrompt="1"/>
          </p:nvPr>
        </p:nvSpPr>
        <p:spPr>
          <a:xfrm>
            <a:off x="2623080" y="1495425"/>
            <a:ext cx="876300" cy="106997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icon</a:t>
            </a:r>
            <a:endParaRPr lang="en-US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581025" y="2679702"/>
            <a:ext cx="1809749" cy="371316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2628901" y="2679702"/>
            <a:ext cx="1803399" cy="371316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4695826" y="2679702"/>
            <a:ext cx="1809749" cy="371316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6743701" y="2679702"/>
            <a:ext cx="1809749" cy="371316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buNone/>
              <a:defRPr sz="1200" b="0">
                <a:solidFill>
                  <a:schemeClr val="tx1"/>
                </a:solidFill>
              </a:defRPr>
            </a:lvl1pPr>
            <a:lvl2pPr algn="l">
              <a:buNone/>
              <a:defRPr sz="1200" b="0">
                <a:solidFill>
                  <a:schemeClr val="tx2"/>
                </a:solidFill>
              </a:defRPr>
            </a:lvl2pPr>
            <a:lvl3pPr algn="l">
              <a:buNone/>
              <a:defRPr sz="1200" b="0">
                <a:solidFill>
                  <a:schemeClr val="tx2"/>
                </a:solidFill>
              </a:defRPr>
            </a:lvl3pPr>
            <a:lvl4pPr algn="l">
              <a:buNone/>
              <a:defRPr sz="1200" b="0">
                <a:solidFill>
                  <a:schemeClr val="tx2"/>
                </a:solidFill>
              </a:defRPr>
            </a:lvl4pPr>
            <a:lvl5pPr algn="l">
              <a:buNone/>
              <a:defRPr sz="1200"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Text style</a:t>
            </a:r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V_1 p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25" hasCustomPrompt="1"/>
          </p:nvPr>
        </p:nvSpPr>
        <p:spPr>
          <a:xfrm>
            <a:off x="539750" y="3401568"/>
            <a:ext cx="3917950" cy="295478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200" b="0" baseline="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171450" indent="-171450"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Background</a:t>
            </a:r>
          </a:p>
          <a:p>
            <a:pPr lvl="0"/>
            <a:r>
              <a:rPr lang="en-US" dirty="0" smtClean="0"/>
              <a:t>Body text</a:t>
            </a:r>
          </a:p>
          <a:p>
            <a:pPr lvl="2"/>
            <a:r>
              <a:rPr lang="en-US" dirty="0" smtClean="0"/>
              <a:t>Bullet 1</a:t>
            </a:r>
            <a:endParaRPr lang="en-NZ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35" hasCustomPrompt="1"/>
          </p:nvPr>
        </p:nvSpPr>
        <p:spPr>
          <a:xfrm>
            <a:off x="4683125" y="3401568"/>
            <a:ext cx="3917950" cy="295478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200" baseline="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177800" indent="-177800">
              <a:spcAft>
                <a:spcPts val="600"/>
              </a:spcAft>
              <a:tabLst/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Experience</a:t>
            </a:r>
          </a:p>
          <a:p>
            <a:pPr lvl="0"/>
            <a:r>
              <a:rPr lang="en-US" dirty="0" smtClean="0"/>
              <a:t>Body text</a:t>
            </a:r>
          </a:p>
          <a:p>
            <a:pPr lvl="2"/>
            <a:r>
              <a:rPr lang="en-US" dirty="0" smtClean="0"/>
              <a:t>Bullet 1</a:t>
            </a:r>
            <a:endParaRPr lang="en-NZ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34" hasCustomPrompt="1"/>
          </p:nvPr>
        </p:nvSpPr>
        <p:spPr>
          <a:xfrm>
            <a:off x="1892299" y="2308286"/>
            <a:ext cx="2571751" cy="935641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400" b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400">
                <a:solidFill>
                  <a:schemeClr val="bg2"/>
                </a:solidFill>
              </a:defRPr>
            </a:lvl2pPr>
            <a:lvl3pPr marL="0" indent="0">
              <a:spcAft>
                <a:spcPts val="0"/>
              </a:spcAft>
              <a:buFont typeface="Arial" panose="020B0604020202020204" pitchFamily="34" charset="0"/>
              <a:buNone/>
              <a:tabLst/>
              <a:defRPr sz="1000" baseline="0">
                <a:solidFill>
                  <a:schemeClr val="accent2"/>
                </a:solidFill>
              </a:defRPr>
            </a:lvl3pPr>
            <a:lvl4pPr>
              <a:defRPr sz="11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Name Surname</a:t>
            </a:r>
          </a:p>
          <a:p>
            <a:pPr lvl="0"/>
            <a:r>
              <a:rPr lang="en-US" dirty="0" smtClean="0"/>
              <a:t>Title</a:t>
            </a:r>
          </a:p>
          <a:p>
            <a:pPr lvl="2"/>
            <a:r>
              <a:rPr lang="en-US" dirty="0" smtClean="0"/>
              <a:t>Contact details</a:t>
            </a:r>
          </a:p>
          <a:p>
            <a:pPr lvl="2"/>
            <a:r>
              <a:rPr lang="en-US" dirty="0" smtClean="0"/>
              <a:t>Email address</a:t>
            </a:r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37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38" hasCustomPrompt="1"/>
          </p:nvPr>
        </p:nvSpPr>
        <p:spPr>
          <a:xfrm>
            <a:off x="539750" y="1758963"/>
            <a:ext cx="1241425" cy="15160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/>
            </a:lvl1pPr>
          </a:lstStyle>
          <a:p>
            <a:r>
              <a:rPr lang="en-US" dirty="0" smtClean="0"/>
              <a:t>Click and open Windows Explorer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160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V_4 p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6"/>
          <p:cNvSpPr>
            <a:spLocks noGrp="1"/>
          </p:cNvSpPr>
          <p:nvPr>
            <p:ph type="pic" sz="quarter" idx="18" hasCustomPrompt="1"/>
          </p:nvPr>
        </p:nvSpPr>
        <p:spPr>
          <a:xfrm>
            <a:off x="539749" y="1769337"/>
            <a:ext cx="876300" cy="1069977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6"/>
                </a:solidFill>
              </a:defRPr>
            </a:lvl1pPr>
          </a:lstStyle>
          <a:p>
            <a:r>
              <a:rPr lang="en-NZ" dirty="0" smtClean="0"/>
              <a:t>Click and open Windows Explorer</a:t>
            </a:r>
          </a:p>
        </p:txBody>
      </p:sp>
      <p:sp>
        <p:nvSpPr>
          <p:cNvPr id="16" name="Picture Placeholder 16"/>
          <p:cNvSpPr>
            <a:spLocks noGrp="1"/>
          </p:cNvSpPr>
          <p:nvPr>
            <p:ph type="pic" sz="quarter" idx="19" hasCustomPrompt="1"/>
          </p:nvPr>
        </p:nvSpPr>
        <p:spPr>
          <a:xfrm>
            <a:off x="6754851" y="1769337"/>
            <a:ext cx="876300" cy="1069977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6"/>
                </a:solidFill>
              </a:defRPr>
            </a:lvl1pPr>
          </a:lstStyle>
          <a:p>
            <a:r>
              <a:rPr lang="en-NZ" dirty="0" smtClean="0"/>
              <a:t>Click and open Windows Explorer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0" hasCustomPrompt="1"/>
          </p:nvPr>
        </p:nvSpPr>
        <p:spPr>
          <a:xfrm>
            <a:off x="4683151" y="1769337"/>
            <a:ext cx="876300" cy="1069977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6"/>
                </a:solidFill>
              </a:defRPr>
            </a:lvl1pPr>
          </a:lstStyle>
          <a:p>
            <a:r>
              <a:rPr lang="en-NZ" smtClean="0"/>
              <a:t>Click and open Windows Explorer</a:t>
            </a:r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21" hasCustomPrompt="1"/>
          </p:nvPr>
        </p:nvSpPr>
        <p:spPr>
          <a:xfrm>
            <a:off x="2611450" y="1769337"/>
            <a:ext cx="876300" cy="1069977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6"/>
                </a:solidFill>
              </a:defRPr>
            </a:lvl1pPr>
          </a:lstStyle>
          <a:p>
            <a:r>
              <a:rPr lang="en-NZ" smtClean="0"/>
              <a:t>Click and open Windows Explorer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5" hasCustomPrompt="1"/>
          </p:nvPr>
        </p:nvSpPr>
        <p:spPr>
          <a:xfrm>
            <a:off x="539750" y="2964764"/>
            <a:ext cx="1843088" cy="33915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None/>
              <a:defRPr sz="12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aseline="0">
                <a:solidFill>
                  <a:schemeClr val="accent2"/>
                </a:solidFill>
              </a:defRPr>
            </a:lvl3pPr>
            <a:lvl4pPr marL="177800" indent="-177800">
              <a:spcAft>
                <a:spcPts val="600"/>
              </a:spcAft>
              <a:buFont typeface="Arial" panose="020B0604020202020204" pitchFamily="34" charset="0"/>
              <a:buChar char="•"/>
              <a:defRPr sz="1200">
                <a:solidFill>
                  <a:schemeClr val="accent2"/>
                </a:solidFill>
              </a:defRPr>
            </a:lvl4pPr>
            <a:lvl5pPr marL="357188" indent="-179388">
              <a:spcAft>
                <a:spcPts val="600"/>
              </a:spcAft>
              <a:defRPr sz="1200"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 dirty="0" smtClean="0"/>
              <a:t>Name Surname</a:t>
            </a:r>
          </a:p>
          <a:p>
            <a:pPr lvl="0"/>
            <a:r>
              <a:rPr lang="en-US" dirty="0" smtClean="0"/>
              <a:t>Title</a:t>
            </a:r>
          </a:p>
          <a:p>
            <a:pPr lvl="2"/>
            <a:r>
              <a:rPr lang="en-US" dirty="0" smtClean="0"/>
              <a:t>Body text</a:t>
            </a:r>
          </a:p>
          <a:p>
            <a:pPr lvl="3"/>
            <a:r>
              <a:rPr lang="en-US" dirty="0" smtClean="0"/>
              <a:t>Bullet 1</a:t>
            </a:r>
          </a:p>
          <a:p>
            <a:pPr lvl="4"/>
            <a:r>
              <a:rPr lang="en-US" dirty="0" smtClean="0"/>
              <a:t>Bullet 2</a:t>
            </a:r>
            <a:endParaRPr lang="en-NZ" dirty="0"/>
          </a:p>
        </p:txBody>
      </p:sp>
      <p:sp>
        <p:nvSpPr>
          <p:cNvPr id="26" name="Text Placeholder 2"/>
          <p:cNvSpPr>
            <a:spLocks noGrp="1"/>
          </p:cNvSpPr>
          <p:nvPr>
            <p:ph type="body" sz="quarter" idx="34" hasCustomPrompt="1"/>
          </p:nvPr>
        </p:nvSpPr>
        <p:spPr>
          <a:xfrm>
            <a:off x="6754851" y="2964764"/>
            <a:ext cx="1843088" cy="33915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None/>
              <a:defRPr sz="12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aseline="0">
                <a:solidFill>
                  <a:schemeClr val="accent2"/>
                </a:solidFill>
              </a:defRPr>
            </a:lvl3pPr>
            <a:lvl4pPr marL="177800" indent="-177800">
              <a:spcAft>
                <a:spcPts val="600"/>
              </a:spcAft>
              <a:buFont typeface="Arial" panose="020B0604020202020204" pitchFamily="34" charset="0"/>
              <a:buChar char="•"/>
              <a:defRPr sz="1200">
                <a:solidFill>
                  <a:schemeClr val="accent2"/>
                </a:solidFill>
              </a:defRPr>
            </a:lvl4pPr>
            <a:lvl5pPr marL="357188" indent="-179388">
              <a:spcAft>
                <a:spcPts val="600"/>
              </a:spcAft>
              <a:defRPr sz="1200"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 dirty="0" smtClean="0"/>
              <a:t>Name Surname</a:t>
            </a:r>
          </a:p>
          <a:p>
            <a:pPr lvl="0"/>
            <a:r>
              <a:rPr lang="en-US" dirty="0" smtClean="0"/>
              <a:t>Title</a:t>
            </a:r>
          </a:p>
          <a:p>
            <a:pPr lvl="2"/>
            <a:r>
              <a:rPr lang="en-US" dirty="0" smtClean="0"/>
              <a:t>Body text</a:t>
            </a:r>
          </a:p>
          <a:p>
            <a:pPr lvl="3"/>
            <a:r>
              <a:rPr lang="en-US" dirty="0" smtClean="0"/>
              <a:t>Bullet 1</a:t>
            </a:r>
          </a:p>
          <a:p>
            <a:pPr lvl="4"/>
            <a:r>
              <a:rPr lang="en-US" dirty="0" smtClean="0"/>
              <a:t>Bullet 2</a:t>
            </a:r>
            <a:endParaRPr lang="en-NZ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35" hasCustomPrompt="1"/>
          </p:nvPr>
        </p:nvSpPr>
        <p:spPr>
          <a:xfrm>
            <a:off x="4683150" y="2964764"/>
            <a:ext cx="1843088" cy="33915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None/>
              <a:defRPr sz="12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aseline="0">
                <a:solidFill>
                  <a:schemeClr val="accent2"/>
                </a:solidFill>
              </a:defRPr>
            </a:lvl3pPr>
            <a:lvl4pPr marL="177800" indent="-177800">
              <a:spcAft>
                <a:spcPts val="600"/>
              </a:spcAft>
              <a:buFont typeface="Arial" panose="020B0604020202020204" pitchFamily="34" charset="0"/>
              <a:buChar char="•"/>
              <a:defRPr sz="1200">
                <a:solidFill>
                  <a:schemeClr val="accent2"/>
                </a:solidFill>
              </a:defRPr>
            </a:lvl4pPr>
            <a:lvl5pPr marL="357188" indent="-179388">
              <a:spcAft>
                <a:spcPts val="600"/>
              </a:spcAft>
              <a:defRPr sz="1200"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 dirty="0" smtClean="0"/>
              <a:t>Name Surname</a:t>
            </a:r>
          </a:p>
          <a:p>
            <a:pPr lvl="0"/>
            <a:r>
              <a:rPr lang="en-US" dirty="0" smtClean="0"/>
              <a:t>Title</a:t>
            </a:r>
          </a:p>
          <a:p>
            <a:pPr lvl="2"/>
            <a:r>
              <a:rPr lang="en-US" dirty="0" smtClean="0"/>
              <a:t>Body text</a:t>
            </a:r>
          </a:p>
          <a:p>
            <a:pPr lvl="3"/>
            <a:r>
              <a:rPr lang="en-US" dirty="0" smtClean="0"/>
              <a:t>Bullet 1</a:t>
            </a:r>
          </a:p>
          <a:p>
            <a:pPr lvl="4"/>
            <a:r>
              <a:rPr lang="en-US" dirty="0" smtClean="0"/>
              <a:t>Bullet 2</a:t>
            </a:r>
            <a:endParaRPr lang="en-NZ" dirty="0"/>
          </a:p>
        </p:txBody>
      </p:sp>
      <p:sp>
        <p:nvSpPr>
          <p:cNvPr id="28" name="Text Placeholder 2"/>
          <p:cNvSpPr>
            <a:spLocks noGrp="1"/>
          </p:cNvSpPr>
          <p:nvPr>
            <p:ph type="body" sz="quarter" idx="36" hasCustomPrompt="1"/>
          </p:nvPr>
        </p:nvSpPr>
        <p:spPr>
          <a:xfrm>
            <a:off x="2611450" y="2964764"/>
            <a:ext cx="1843088" cy="33915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None/>
              <a:defRPr sz="12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Aft>
                <a:spcPts val="600"/>
              </a:spcAft>
              <a:buFont typeface="Arial" panose="020B0604020202020204" pitchFamily="34" charset="0"/>
              <a:buNone/>
              <a:tabLst/>
              <a:defRPr sz="1200" baseline="0">
                <a:solidFill>
                  <a:schemeClr val="accent2"/>
                </a:solidFill>
              </a:defRPr>
            </a:lvl3pPr>
            <a:lvl4pPr marL="177800" indent="-177800">
              <a:spcAft>
                <a:spcPts val="600"/>
              </a:spcAft>
              <a:buFont typeface="Arial" panose="020B0604020202020204" pitchFamily="34" charset="0"/>
              <a:buChar char="•"/>
              <a:defRPr sz="1200">
                <a:solidFill>
                  <a:schemeClr val="accent2"/>
                </a:solidFill>
              </a:defRPr>
            </a:lvl4pPr>
            <a:lvl5pPr marL="357188" indent="-179388">
              <a:spcAft>
                <a:spcPts val="600"/>
              </a:spcAft>
              <a:defRPr sz="1200"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 dirty="0" smtClean="0"/>
              <a:t>Name Surname</a:t>
            </a:r>
          </a:p>
          <a:p>
            <a:pPr lvl="0"/>
            <a:r>
              <a:rPr lang="en-US" dirty="0" smtClean="0"/>
              <a:t>Title</a:t>
            </a:r>
          </a:p>
          <a:p>
            <a:pPr lvl="2"/>
            <a:r>
              <a:rPr lang="en-US" dirty="0" smtClean="0"/>
              <a:t>Body text</a:t>
            </a:r>
          </a:p>
          <a:p>
            <a:pPr lvl="3"/>
            <a:r>
              <a:rPr lang="en-US" dirty="0" smtClean="0"/>
              <a:t>Bullet 1</a:t>
            </a:r>
          </a:p>
          <a:p>
            <a:pPr lvl="4"/>
            <a:r>
              <a:rPr lang="en-US" dirty="0" smtClean="0"/>
              <a:t>Bullet 2</a:t>
            </a:r>
            <a:endParaRPr lang="en-NZ" dirty="0"/>
          </a:p>
        </p:txBody>
      </p:sp>
      <p:sp>
        <p:nvSpPr>
          <p:cNvPr id="19" name="Title 1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4508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640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sting Fea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 userDrawn="1"/>
        </p:nvSpPr>
        <p:spPr>
          <a:xfrm>
            <a:off x="516468" y="1367170"/>
            <a:ext cx="1885948" cy="2015837"/>
          </a:xfrm>
          <a:prstGeom prst="rect">
            <a:avLst/>
          </a:prstGeom>
          <a:solidFill>
            <a:srgbClr val="E5E7E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0" dirty="0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5" hasCustomPrompt="1"/>
          </p:nvPr>
        </p:nvSpPr>
        <p:spPr>
          <a:xfrm>
            <a:off x="514352" y="1367169"/>
            <a:ext cx="1885948" cy="2015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</a:lstStyle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71" name="Text Placeholder 17"/>
          <p:cNvSpPr>
            <a:spLocks noGrp="1"/>
          </p:cNvSpPr>
          <p:nvPr>
            <p:ph type="body" sz="quarter" idx="59" hasCustomPrompt="1"/>
          </p:nvPr>
        </p:nvSpPr>
        <p:spPr>
          <a:xfrm>
            <a:off x="5077608" y="1526281"/>
            <a:ext cx="3505741" cy="1856725"/>
          </a:xfrm>
          <a:prstGeom prst="rect">
            <a:avLst/>
          </a:prstGeom>
        </p:spPr>
        <p:txBody>
          <a:bodyPr vert="horz" lIns="0" tIns="0" rIns="0" bIns="0"/>
          <a:lstStyle>
            <a:lvl1pPr marL="0" indent="-228600">
              <a:lnSpc>
                <a:spcPts val="2000"/>
              </a:lnSpc>
              <a:spcBef>
                <a:spcPts val="0"/>
              </a:spcBef>
              <a:buFontTx/>
              <a:buNone/>
              <a:defRPr sz="1400" kern="1200" cap="none" spc="0" baseline="0">
                <a:solidFill>
                  <a:srgbClr val="656869"/>
                </a:solidFill>
                <a:latin typeface="Georgia" panose="02040502050405020303" pitchFamily="18" charset="0"/>
              </a:defRPr>
            </a:lvl1pPr>
            <a:lvl2pPr>
              <a:spcBef>
                <a:spcPts val="0"/>
              </a:spcBef>
              <a:buFontTx/>
              <a:buNone/>
              <a:defRPr sz="2400" kern="1200" cap="all" spc="40" baseline="0">
                <a:solidFill>
                  <a:srgbClr val="565858"/>
                </a:solidFill>
                <a:latin typeface="GothamBold"/>
              </a:defRPr>
            </a:lvl2pPr>
            <a:lvl3pPr>
              <a:spcBef>
                <a:spcPts val="0"/>
              </a:spcBef>
              <a:buFontTx/>
              <a:buNone/>
              <a:defRPr sz="2400" kern="1200" cap="all" spc="40" baseline="0">
                <a:solidFill>
                  <a:srgbClr val="565858"/>
                </a:solidFill>
                <a:latin typeface="GothamBold"/>
              </a:defRPr>
            </a:lvl3pPr>
            <a:lvl4pPr>
              <a:spcBef>
                <a:spcPts val="0"/>
              </a:spcBef>
              <a:buFontTx/>
              <a:buNone/>
              <a:defRPr sz="2400" kern="1200" cap="all" spc="40" baseline="0">
                <a:solidFill>
                  <a:srgbClr val="565858"/>
                </a:solidFill>
                <a:latin typeface="GothamBold"/>
              </a:defRPr>
            </a:lvl4pPr>
            <a:lvl5pPr>
              <a:spcBef>
                <a:spcPts val="0"/>
              </a:spcBef>
              <a:buFontTx/>
              <a:buNone/>
              <a:defRPr sz="2400" kern="1200" cap="all" spc="40" baseline="0">
                <a:solidFill>
                  <a:srgbClr val="565858"/>
                </a:solidFill>
                <a:latin typeface="GothamBold"/>
              </a:defRPr>
            </a:lvl5pPr>
          </a:lstStyle>
          <a:p>
            <a:pPr lvl="0"/>
            <a:r>
              <a:rPr lang="en-US" dirty="0" smtClean="0"/>
              <a:t>“A </a:t>
            </a:r>
            <a:r>
              <a:rPr lang="en-US" dirty="0" err="1" smtClean="0"/>
              <a:t>tellus</a:t>
            </a:r>
            <a:r>
              <a:rPr lang="en-US" dirty="0" smtClean="0"/>
              <a:t> </a:t>
            </a:r>
            <a:r>
              <a:rPr lang="en-US" dirty="0" err="1" smtClean="0"/>
              <a:t>eget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. </a:t>
            </a:r>
            <a:r>
              <a:rPr lang="en-US" dirty="0" err="1" smtClean="0"/>
              <a:t>Proin</a:t>
            </a:r>
            <a:r>
              <a:rPr lang="en-US" dirty="0" smtClean="0"/>
              <a:t> </a:t>
            </a:r>
            <a:r>
              <a:rPr lang="en-US" dirty="0" err="1" smtClean="0"/>
              <a:t>eros</a:t>
            </a:r>
            <a:r>
              <a:rPr lang="en-US" dirty="0" smtClean="0"/>
              <a:t> ante, </a:t>
            </a:r>
            <a:r>
              <a:rPr lang="en-US" dirty="0" err="1" smtClean="0"/>
              <a:t>consectgeetur</a:t>
            </a:r>
            <a:r>
              <a:rPr lang="en-US" dirty="0" smtClean="0"/>
              <a:t> </a:t>
            </a:r>
            <a:r>
              <a:rPr lang="en-US" dirty="0" err="1" smtClean="0"/>
              <a:t>eget</a:t>
            </a:r>
            <a:r>
              <a:rPr lang="en-US" dirty="0" smtClean="0"/>
              <a:t> semper </a:t>
            </a:r>
            <a:r>
              <a:rPr lang="en-US" dirty="0" err="1" smtClean="0"/>
              <a:t>arele</a:t>
            </a:r>
            <a:r>
              <a:rPr lang="en-US" dirty="0" smtClean="0"/>
              <a:t> non,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quam. </a:t>
            </a:r>
            <a:r>
              <a:rPr lang="en-US" dirty="0" err="1" smtClean="0"/>
              <a:t>Suspendisse</a:t>
            </a:r>
            <a:r>
              <a:rPr lang="en-US" dirty="0" smtClean="0"/>
              <a:t> is ligula </a:t>
            </a:r>
            <a:r>
              <a:rPr lang="en-US" dirty="0" err="1" smtClean="0"/>
              <a:t>turpis</a:t>
            </a:r>
            <a:r>
              <a:rPr lang="en-US" dirty="0" smtClean="0"/>
              <a:t>, at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vestibulum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</a:t>
            </a:r>
            <a:r>
              <a:rPr lang="en-US" dirty="0" err="1" smtClean="0"/>
              <a:t>felis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odio</a:t>
            </a:r>
            <a:r>
              <a:rPr lang="en-US" dirty="0" smtClean="0"/>
              <a:t>. </a:t>
            </a:r>
            <a:r>
              <a:rPr lang="en-US" dirty="0" err="1" smtClean="0"/>
              <a:t>Vestibulum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lectus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 a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imperdiet</a:t>
            </a:r>
            <a:r>
              <a:rPr lang="en-US" dirty="0" smtClean="0"/>
              <a:t> is non </a:t>
            </a:r>
            <a:r>
              <a:rPr lang="en-US" dirty="0" err="1" smtClean="0"/>
              <a:t>lorem</a:t>
            </a:r>
            <a:r>
              <a:rPr lang="en-US" dirty="0" smtClean="0"/>
              <a:t>.”</a:t>
            </a:r>
            <a:endParaRPr lang="en-US" dirty="0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454950" y="422274"/>
            <a:ext cx="6176963" cy="377825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>
                <a:solidFill>
                  <a:schemeClr val="accent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1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4949" y="800100"/>
            <a:ext cx="6176963" cy="409575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None/>
              <a:defRPr sz="1600">
                <a:solidFill>
                  <a:schemeClr val="accent1"/>
                </a:solidFill>
              </a:defRPr>
            </a:lvl1pPr>
            <a:lvl2pPr>
              <a:defRPr sz="1600">
                <a:solidFill>
                  <a:schemeClr val="accent6"/>
                </a:solidFill>
              </a:defRPr>
            </a:lvl2pPr>
            <a:lvl3pPr>
              <a:defRPr sz="1600">
                <a:solidFill>
                  <a:schemeClr val="accent6"/>
                </a:solidFill>
              </a:defRPr>
            </a:lvl3pPr>
            <a:lvl4pPr>
              <a:defRPr sz="1600">
                <a:solidFill>
                  <a:schemeClr val="accent6"/>
                </a:solidFill>
              </a:defRPr>
            </a:lvl4pPr>
            <a:lvl5pPr>
              <a:defRPr sz="16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altLang="zh-CN" dirty="0" smtClean="0"/>
              <a:t>Click to edit Master subtitle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61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62" hasCustomPrompt="1"/>
          </p:nvPr>
        </p:nvSpPr>
        <p:spPr>
          <a:xfrm>
            <a:off x="2582169" y="1527006"/>
            <a:ext cx="1963738" cy="18557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05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dirty="0" smtClean="0"/>
              <a:t>Address:</a:t>
            </a:r>
          </a:p>
          <a:p>
            <a:pPr lvl="0"/>
            <a:r>
              <a:rPr lang="en-US" dirty="0" smtClean="0"/>
              <a:t>Client:</a:t>
            </a:r>
          </a:p>
          <a:p>
            <a:pPr lvl="0"/>
            <a:r>
              <a:rPr lang="en-US" dirty="0" smtClean="0"/>
              <a:t>City:</a:t>
            </a:r>
          </a:p>
          <a:p>
            <a:pPr lvl="0"/>
            <a:r>
              <a:rPr lang="en-US" dirty="0" smtClean="0"/>
              <a:t>Square Footage</a:t>
            </a:r>
          </a:p>
          <a:p>
            <a:pPr lvl="0"/>
            <a:r>
              <a:rPr lang="en-US" dirty="0" smtClean="0"/>
              <a:t>Sale Price:</a:t>
            </a:r>
            <a:endParaRPr lang="en-US" dirty="0"/>
          </a:p>
        </p:txBody>
      </p:sp>
      <p:sp>
        <p:nvSpPr>
          <p:cNvPr id="46" name="Rectangle 45"/>
          <p:cNvSpPr/>
          <p:nvPr userDrawn="1"/>
        </p:nvSpPr>
        <p:spPr>
          <a:xfrm>
            <a:off x="504639" y="3527256"/>
            <a:ext cx="1828800" cy="5984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 userDrawn="1"/>
        </p:nvSpPr>
        <p:spPr>
          <a:xfrm>
            <a:off x="2598382" y="3527256"/>
            <a:ext cx="1828800" cy="5984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 userDrawn="1"/>
        </p:nvSpPr>
        <p:spPr>
          <a:xfrm>
            <a:off x="4692125" y="3527256"/>
            <a:ext cx="1828800" cy="5984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 userDrawn="1"/>
        </p:nvSpPr>
        <p:spPr>
          <a:xfrm>
            <a:off x="6785869" y="3527256"/>
            <a:ext cx="1828800" cy="5984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 userDrawn="1"/>
        </p:nvSpPr>
        <p:spPr>
          <a:xfrm>
            <a:off x="504639" y="4125743"/>
            <a:ext cx="1828800" cy="22240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 userDrawn="1"/>
        </p:nvSpPr>
        <p:spPr>
          <a:xfrm>
            <a:off x="2598382" y="4125743"/>
            <a:ext cx="1828800" cy="22240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/>
          <p:cNvSpPr/>
          <p:nvPr userDrawn="1"/>
        </p:nvSpPr>
        <p:spPr>
          <a:xfrm>
            <a:off x="4692125" y="4125743"/>
            <a:ext cx="1828800" cy="22240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/>
          <p:cNvSpPr/>
          <p:nvPr userDrawn="1"/>
        </p:nvSpPr>
        <p:spPr>
          <a:xfrm>
            <a:off x="6785869" y="4125743"/>
            <a:ext cx="1828800" cy="22240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4" name="Picture 53" descr="new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5896" y="3580698"/>
            <a:ext cx="477837" cy="477837"/>
          </a:xfrm>
          <a:prstGeom prst="rect">
            <a:avLst/>
          </a:prstGeom>
        </p:spPr>
      </p:pic>
      <p:pic>
        <p:nvPicPr>
          <p:cNvPr id="55" name="Picture 54" descr="new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53538" y="3580698"/>
            <a:ext cx="477837" cy="477837"/>
          </a:xfrm>
          <a:prstGeom prst="rect">
            <a:avLst/>
          </a:prstGeom>
        </p:spPr>
      </p:pic>
      <p:pic>
        <p:nvPicPr>
          <p:cNvPr id="70" name="Picture 69" descr="new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760990" y="3580698"/>
            <a:ext cx="477837" cy="477837"/>
          </a:xfrm>
          <a:prstGeom prst="rect">
            <a:avLst/>
          </a:prstGeom>
        </p:spPr>
      </p:pic>
      <p:pic>
        <p:nvPicPr>
          <p:cNvPr id="72" name="Picture 71" descr="new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668443" y="3580698"/>
            <a:ext cx="477837" cy="477837"/>
          </a:xfrm>
          <a:prstGeom prst="rect">
            <a:avLst/>
          </a:prstGeom>
        </p:spPr>
      </p:pic>
      <p:sp>
        <p:nvSpPr>
          <p:cNvPr id="73" name="Text Placeholder 8"/>
          <p:cNvSpPr txBox="1">
            <a:spLocks/>
          </p:cNvSpPr>
          <p:nvPr userDrawn="1"/>
        </p:nvSpPr>
        <p:spPr>
          <a:xfrm>
            <a:off x="1053733" y="3680306"/>
            <a:ext cx="127970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Needs</a:t>
            </a:r>
          </a:p>
        </p:txBody>
      </p:sp>
      <p:sp>
        <p:nvSpPr>
          <p:cNvPr id="74" name="Text Placeholder 8"/>
          <p:cNvSpPr txBox="1">
            <a:spLocks/>
          </p:cNvSpPr>
          <p:nvPr userDrawn="1"/>
        </p:nvSpPr>
        <p:spPr>
          <a:xfrm>
            <a:off x="7331375" y="3680306"/>
            <a:ext cx="127970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Service</a:t>
            </a:r>
            <a:r>
              <a:rPr kumimoji="0" lang="en-GB" sz="12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5" name="Text Placeholder 8"/>
          <p:cNvSpPr txBox="1">
            <a:spLocks/>
          </p:cNvSpPr>
          <p:nvPr userDrawn="1"/>
        </p:nvSpPr>
        <p:spPr>
          <a:xfrm>
            <a:off x="5238827" y="3680306"/>
            <a:ext cx="127970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</a:t>
            </a:r>
          </a:p>
        </p:txBody>
      </p:sp>
      <p:sp>
        <p:nvSpPr>
          <p:cNvPr id="76" name="Text Placeholder 8"/>
          <p:cNvSpPr txBox="1">
            <a:spLocks/>
          </p:cNvSpPr>
          <p:nvPr userDrawn="1"/>
        </p:nvSpPr>
        <p:spPr>
          <a:xfrm>
            <a:off x="3146280" y="3680306"/>
            <a:ext cx="1279706" cy="2769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Approach</a:t>
            </a:r>
          </a:p>
        </p:txBody>
      </p:sp>
      <p:sp>
        <p:nvSpPr>
          <p:cNvPr id="77" name="TextBox 76"/>
          <p:cNvSpPr txBox="1"/>
          <p:nvPr userDrawn="1"/>
        </p:nvSpPr>
        <p:spPr>
          <a:xfrm>
            <a:off x="575896" y="4225438"/>
            <a:ext cx="1651751" cy="1933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</p:txBody>
      </p:sp>
      <p:sp>
        <p:nvSpPr>
          <p:cNvPr id="78" name="TextBox 77"/>
          <p:cNvSpPr txBox="1"/>
          <p:nvPr userDrawn="1"/>
        </p:nvSpPr>
        <p:spPr>
          <a:xfrm>
            <a:off x="2694321" y="4225438"/>
            <a:ext cx="1651751" cy="1933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</p:txBody>
      </p:sp>
      <p:sp>
        <p:nvSpPr>
          <p:cNvPr id="79" name="TextBox 78"/>
          <p:cNvSpPr txBox="1"/>
          <p:nvPr userDrawn="1"/>
        </p:nvSpPr>
        <p:spPr>
          <a:xfrm>
            <a:off x="4786868" y="4225438"/>
            <a:ext cx="1651751" cy="1933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</p:txBody>
      </p:sp>
      <p:sp>
        <p:nvSpPr>
          <p:cNvPr id="80" name="TextBox 79"/>
          <p:cNvSpPr txBox="1"/>
          <p:nvPr userDrawn="1"/>
        </p:nvSpPr>
        <p:spPr>
          <a:xfrm>
            <a:off x="6879415" y="4225438"/>
            <a:ext cx="1651751" cy="19338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  <a:p>
            <a:pPr marL="112713" indent="-112713">
              <a:spcAft>
                <a:spcPts val="400"/>
              </a:spcAft>
              <a:buFont typeface="Arial" pitchFamily="34" charset="0"/>
              <a:buChar char="•"/>
            </a:pPr>
            <a:r>
              <a:rPr lang="en-US" sz="1100" dirty="0" smtClean="0">
                <a:solidFill>
                  <a:schemeClr val="accent2"/>
                </a:solidFill>
              </a:rPr>
              <a:t>Bullet point</a:t>
            </a:r>
          </a:p>
        </p:txBody>
      </p:sp>
    </p:spTree>
    <p:extLst>
      <p:ext uri="{BB962C8B-B14F-4D97-AF65-F5344CB8AC3E}">
        <p14:creationId xmlns:p14="http://schemas.microsoft.com/office/powerpoint/2010/main" val="351610087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95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70" y="664908"/>
            <a:ext cx="2798580" cy="4269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1" r:id="rId2"/>
    <p:sldLayoutId id="2147483733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450850" y="1232117"/>
            <a:ext cx="8235950" cy="0"/>
          </a:xfrm>
          <a:prstGeom prst="line">
            <a:avLst/>
          </a:prstGeom>
          <a:ln w="6350">
            <a:solidFill>
              <a:srgbClr val="A7A8AA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080744" y="6356350"/>
            <a:ext cx="606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75A8A-23F4-4063-BF5D-AACA5B32A47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0850" y="6420148"/>
            <a:ext cx="37213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/>
              <a:t>客戶及</a:t>
            </a:r>
            <a:r>
              <a:rPr lang="zh-TW" altLang="en-US" sz="1000" dirty="0" smtClean="0"/>
              <a:t>項目</a:t>
            </a:r>
            <a:r>
              <a:rPr lang="zh-CN" altLang="en-US" sz="1000" dirty="0" smtClean="0"/>
              <a:t>名稱  </a:t>
            </a:r>
            <a:r>
              <a:rPr lang="en-US" sz="1000" dirty="0" smtClean="0"/>
              <a:t>|  </a:t>
            </a:r>
            <a:r>
              <a:rPr lang="zh-CN" altLang="en-US" sz="1000" dirty="0" smtClean="0"/>
              <a:t>戴德梁行</a:t>
            </a:r>
            <a:r>
              <a:rPr lang="en-US" altLang="zh-CN" sz="1000" dirty="0" smtClean="0"/>
              <a:t> </a:t>
            </a:r>
            <a:r>
              <a:rPr lang="en-US" altLang="zh-TW" sz="1000" dirty="0" smtClean="0"/>
              <a:t>DTZ</a:t>
            </a:r>
            <a:r>
              <a:rPr lang="zh-TW" altLang="en-US" sz="1000" dirty="0" smtClean="0"/>
              <a:t> </a:t>
            </a:r>
            <a:r>
              <a:rPr lang="en-US" sz="1000" dirty="0" smtClean="0"/>
              <a:t>Cushman &amp; Wakefield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78" r:id="rId2"/>
    <p:sldLayoutId id="2147483691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9" r:id="rId13"/>
    <p:sldLayoutId id="2147483711" r:id="rId14"/>
    <p:sldLayoutId id="2147483713" r:id="rId15"/>
    <p:sldLayoutId id="2147483721" r:id="rId16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86" b="21886"/>
          <a:stretch>
            <a:fillRect/>
          </a:stretch>
        </p:blipFill>
        <p:spPr/>
      </p:pic>
      <p:sp>
        <p:nvSpPr>
          <p:cNvPr id="7" name="任意多边形 6"/>
          <p:cNvSpPr/>
          <p:nvPr/>
        </p:nvSpPr>
        <p:spPr>
          <a:xfrm>
            <a:off x="-6758" y="1944688"/>
            <a:ext cx="6616699" cy="2226353"/>
          </a:xfrm>
          <a:custGeom>
            <a:avLst/>
            <a:gdLst>
              <a:gd name="connsiteX0" fmla="*/ 0 w 8964641"/>
              <a:gd name="connsiteY0" fmla="*/ 0 h 2739054"/>
              <a:gd name="connsiteX1" fmla="*/ 8964641 w 8964641"/>
              <a:gd name="connsiteY1" fmla="*/ 0 h 2739054"/>
              <a:gd name="connsiteX2" fmla="*/ 7596964 w 8964641"/>
              <a:gd name="connsiteY2" fmla="*/ 2739054 h 2739054"/>
              <a:gd name="connsiteX3" fmla="*/ 0 w 8964641"/>
              <a:gd name="connsiteY3" fmla="*/ 2739054 h 2739054"/>
              <a:gd name="connsiteX4" fmla="*/ 0 w 8964641"/>
              <a:gd name="connsiteY4" fmla="*/ 0 h 2739054"/>
              <a:gd name="connsiteX0" fmla="*/ 0 w 8964641"/>
              <a:gd name="connsiteY0" fmla="*/ 0 h 2739054"/>
              <a:gd name="connsiteX1" fmla="*/ 8964641 w 8964641"/>
              <a:gd name="connsiteY1" fmla="*/ 0 h 2739054"/>
              <a:gd name="connsiteX2" fmla="*/ 7596964 w 8964641"/>
              <a:gd name="connsiteY2" fmla="*/ 2739054 h 2739054"/>
              <a:gd name="connsiteX3" fmla="*/ 824200 w 8964641"/>
              <a:gd name="connsiteY3" fmla="*/ 2739054 h 2739054"/>
              <a:gd name="connsiteX4" fmla="*/ 0 w 8964641"/>
              <a:gd name="connsiteY4" fmla="*/ 0 h 2739054"/>
              <a:gd name="connsiteX0" fmla="*/ 0 w 8140441"/>
              <a:gd name="connsiteY0" fmla="*/ 0 h 2739054"/>
              <a:gd name="connsiteX1" fmla="*/ 8140441 w 8140441"/>
              <a:gd name="connsiteY1" fmla="*/ 0 h 2739054"/>
              <a:gd name="connsiteX2" fmla="*/ 6772764 w 8140441"/>
              <a:gd name="connsiteY2" fmla="*/ 2739054 h 2739054"/>
              <a:gd name="connsiteX3" fmla="*/ 0 w 8140441"/>
              <a:gd name="connsiteY3" fmla="*/ 2739054 h 2739054"/>
              <a:gd name="connsiteX4" fmla="*/ 0 w 8140441"/>
              <a:gd name="connsiteY4" fmla="*/ 0 h 2739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40441" h="2739054">
                <a:moveTo>
                  <a:pt x="0" y="0"/>
                </a:moveTo>
                <a:lnTo>
                  <a:pt x="8140441" y="0"/>
                </a:lnTo>
                <a:lnTo>
                  <a:pt x="6772764" y="2739054"/>
                </a:lnTo>
                <a:lnTo>
                  <a:pt x="0" y="2739054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2015</a:t>
            </a:r>
            <a:r>
              <a:rPr lang="zh-TW" altLang="en-US" dirty="0" smtClean="0"/>
              <a:t>年第三季度不動產市場</a:t>
            </a:r>
            <a:endParaRPr lang="en-US" altLang="zh-CN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US" altLang="zh-CN" dirty="0" smtClean="0">
                <a:solidFill>
                  <a:srgbClr val="FFFFFF"/>
                </a:solidFill>
                <a:latin typeface="Georgia"/>
                <a:ea typeface="宋体"/>
              </a:rPr>
              <a:t>6 October  2015</a:t>
            </a:r>
            <a:endParaRPr lang="en-US" altLang="zh-CN" dirty="0">
              <a:solidFill>
                <a:srgbClr val="FFFFFF"/>
              </a:solidFill>
              <a:latin typeface="Georgia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iStock_000006293909_Large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18319" b="18319"/>
          <a:stretch>
            <a:fillRect/>
          </a:stretch>
        </p:blipFill>
        <p:spPr/>
      </p:pic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lvl="0" indent="-342900"/>
            <a:r>
              <a:rPr lang="zh-TW" altLang="en-US" dirty="0" smtClean="0">
                <a:solidFill>
                  <a:srgbClr val="0093B2"/>
                </a:solidFill>
                <a:latin typeface="Georgia"/>
                <a:ea typeface="宋体"/>
              </a:rPr>
              <a:t>商用不動產市場</a:t>
            </a:r>
            <a:endParaRPr lang="en-US" altLang="zh-CN" dirty="0">
              <a:solidFill>
                <a:srgbClr val="0093B2"/>
              </a:solidFill>
              <a:latin typeface="Georgia"/>
              <a:ea typeface="宋体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文本占位符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>
          <a:xfrm>
            <a:off x="450849" y="647696"/>
            <a:ext cx="6176963" cy="409575"/>
          </a:xfrm>
        </p:spPr>
        <p:txBody>
          <a:bodyPr/>
          <a:lstStyle/>
          <a:p>
            <a:r>
              <a:rPr lang="en-US" altLang="zh-TW" dirty="0" smtClean="0"/>
              <a:t>Supply, Net-absorption &amp; Availability Ratio in Taipei as of Q3 2015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Grade A office</a:t>
            </a:r>
            <a:endParaRPr lang="zh-TW" altLang="en-US" dirty="0" smtClean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489071" y="5576931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6252975" y="5738401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79" y="1357753"/>
            <a:ext cx="7437765" cy="4109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>
          <a:xfrm>
            <a:off x="450849" y="680354"/>
            <a:ext cx="6176963" cy="409575"/>
          </a:xfrm>
        </p:spPr>
        <p:txBody>
          <a:bodyPr/>
          <a:lstStyle/>
          <a:p>
            <a:r>
              <a:rPr lang="en-US" altLang="zh-TW" dirty="0" smtClean="0"/>
              <a:t>Rental and Vacancy Trend 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Grade A office</a:t>
            </a:r>
            <a:endParaRPr lang="zh-TW" altLang="en-US" dirty="0" smtClean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624069" y="5562514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387973" y="5723984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056" y="1334842"/>
            <a:ext cx="7571888" cy="41883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 smtClean="0"/>
              <a:t>I-O buildings in </a:t>
            </a:r>
            <a:r>
              <a:rPr lang="en-US" altLang="zh-TW" dirty="0" err="1" smtClean="0"/>
              <a:t>Neihu</a:t>
            </a:r>
            <a:r>
              <a:rPr lang="en-US" altLang="zh-TW" dirty="0" smtClean="0"/>
              <a:t> Technology Park </a:t>
            </a:r>
            <a:endParaRPr lang="en-US" alt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TW" dirty="0" smtClean="0"/>
              <a:t>Rental Trend as of Q3 2015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916880" y="5870152"/>
            <a:ext cx="1421864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60" y="1529021"/>
            <a:ext cx="6840000" cy="4176485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1016760" y="1495621"/>
            <a:ext cx="13949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TW" sz="1100" dirty="0" smtClean="0">
                <a:solidFill>
                  <a:srgbClr val="54585A"/>
                </a:solidFill>
              </a:rPr>
              <a:t>(NT$/ping/month)</a:t>
            </a:r>
            <a:endParaRPr lang="zh-TW" altLang="zh-TW" sz="1100" dirty="0" smtClean="0">
              <a:solidFill>
                <a:srgbClr val="54585A"/>
              </a:solidFill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645973" y="6039429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</p:spTree>
    <p:extLst>
      <p:ext uri="{BB962C8B-B14F-4D97-AF65-F5344CB8AC3E}">
        <p14:creationId xmlns:p14="http://schemas.microsoft.com/office/powerpoint/2010/main" val="189646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450850" y="422274"/>
            <a:ext cx="6176963" cy="377825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 smtClean="0"/>
              <a:t>I-O buildings in </a:t>
            </a:r>
            <a:r>
              <a:rPr lang="en-US" altLang="zh-TW" dirty="0" err="1" smtClean="0"/>
              <a:t>Neihu</a:t>
            </a:r>
            <a:r>
              <a:rPr lang="en-US" altLang="zh-TW" dirty="0" smtClean="0"/>
              <a:t> Technology Park </a:t>
            </a:r>
            <a:endParaRPr lang="en-US" alt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TW" dirty="0" smtClean="0"/>
              <a:t>Price  Trend as of Q3 2015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671662" y="5715000"/>
            <a:ext cx="1421864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04" y="1495621"/>
            <a:ext cx="6804000" cy="4163221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962330" y="1495621"/>
            <a:ext cx="13949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TW" sz="1100" dirty="0" smtClean="0">
                <a:solidFill>
                  <a:srgbClr val="54585A"/>
                </a:solidFill>
              </a:rPr>
              <a:t>(NT$/ping/month)</a:t>
            </a:r>
            <a:endParaRPr lang="zh-TW" altLang="zh-TW" sz="1100" dirty="0" smtClean="0">
              <a:solidFill>
                <a:srgbClr val="54585A"/>
              </a:solidFill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400755" y="5893261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</p:spTree>
    <p:extLst>
      <p:ext uri="{BB962C8B-B14F-4D97-AF65-F5344CB8AC3E}">
        <p14:creationId xmlns:p14="http://schemas.microsoft.com/office/powerpoint/2010/main" val="397382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>
                <a:latin typeface="+mj-ea"/>
                <a:ea typeface="+mj-ea"/>
              </a:rPr>
              <a:pPr/>
              <a:t>7</a:t>
            </a:fld>
            <a:endParaRPr lang="en-US" dirty="0">
              <a:latin typeface="+mj-ea"/>
              <a:ea typeface="+mj-ea"/>
            </a:endParaRPr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154172" y="203349"/>
            <a:ext cx="8229600" cy="511144"/>
          </a:xfrm>
        </p:spPr>
        <p:txBody>
          <a:bodyPr/>
          <a:lstStyle/>
          <a:p>
            <a:r>
              <a:rPr lang="zh-TW" altLang="en-US" dirty="0" smtClean="0">
                <a:latin typeface="+mj-ea"/>
              </a:rPr>
              <a:t>西區旅館商圈分佈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21499"/>
              </p:ext>
            </p:extLst>
          </p:nvPr>
        </p:nvGraphicFramePr>
        <p:xfrm>
          <a:off x="677884" y="5228361"/>
          <a:ext cx="7705888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078"/>
                <a:gridCol w="3426181"/>
                <a:gridCol w="2568629"/>
              </a:tblGrid>
              <a:tr h="26889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商圈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主要分佈路段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房間數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站前商圈</a:t>
                      </a:r>
                      <a:endParaRPr lang="en-US" altLang="zh-TW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重慶南路一段、漢口街一段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1,400</a:t>
                      </a:r>
                      <a:r>
                        <a:rPr lang="zh-TW" altLang="en-US" dirty="0" smtClean="0"/>
                        <a:t>房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西門商圈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中華路一段、西寧南路、成都路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3,200</a:t>
                      </a:r>
                      <a:r>
                        <a:rPr lang="zh-TW" altLang="en-US" dirty="0" smtClean="0"/>
                        <a:t>房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合計</a:t>
                      </a:r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4,600</a:t>
                      </a:r>
                      <a:r>
                        <a:rPr lang="zh-TW" altLang="en-US" dirty="0" smtClean="0"/>
                        <a:t>房</a:t>
                      </a:r>
                      <a:endParaRPr lang="zh-TW" altLang="en-US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8" name="群組 7"/>
          <p:cNvGrpSpPr/>
          <p:nvPr/>
        </p:nvGrpSpPr>
        <p:grpSpPr>
          <a:xfrm>
            <a:off x="2054924" y="821360"/>
            <a:ext cx="4986338" cy="4204066"/>
            <a:chOff x="271463" y="1372656"/>
            <a:chExt cx="4986338" cy="4204066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2"/>
            <a:srcRect r="17494" b="23012"/>
            <a:stretch/>
          </p:blipFill>
          <p:spPr>
            <a:xfrm>
              <a:off x="271463" y="1372656"/>
              <a:ext cx="4986338" cy="4204066"/>
            </a:xfrm>
            <a:prstGeom prst="rect">
              <a:avLst/>
            </a:prstGeom>
          </p:spPr>
        </p:pic>
        <p:grpSp>
          <p:nvGrpSpPr>
            <p:cNvPr id="4" name="群組 3"/>
            <p:cNvGrpSpPr/>
            <p:nvPr/>
          </p:nvGrpSpPr>
          <p:grpSpPr>
            <a:xfrm>
              <a:off x="2492204" y="2509520"/>
              <a:ext cx="1381125" cy="1360800"/>
              <a:chOff x="2512524" y="2611120"/>
              <a:chExt cx="1381125" cy="1360800"/>
            </a:xfrm>
          </p:grpSpPr>
          <p:sp>
            <p:nvSpPr>
              <p:cNvPr id="23" name="橢圓 22"/>
              <p:cNvSpPr>
                <a:spLocks noChangeAspect="1"/>
              </p:cNvSpPr>
              <p:nvPr/>
            </p:nvSpPr>
            <p:spPr>
              <a:xfrm>
                <a:off x="2522061" y="2611120"/>
                <a:ext cx="1362051" cy="1360800"/>
              </a:xfrm>
              <a:prstGeom prst="ellipse">
                <a:avLst/>
              </a:prstGeom>
              <a:solidFill>
                <a:srgbClr val="A6192E">
                  <a:lumMod val="75000"/>
                  <a:alpha val="63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E4002B"/>
                  </a:solidFill>
                  <a:effectLst/>
                  <a:uLnTx/>
                  <a:uFillTx/>
                  <a:latin typeface="+mj-ea"/>
                  <a:ea typeface="+mj-ea"/>
                  <a:cs typeface="Arial" pitchFamily="34" charset="0"/>
                </a:endParaRPr>
              </a:p>
            </p:txBody>
          </p:sp>
          <p:sp>
            <p:nvSpPr>
              <p:cNvPr id="41" name="文字方塊 40"/>
              <p:cNvSpPr txBox="1"/>
              <p:nvPr/>
            </p:nvSpPr>
            <p:spPr>
              <a:xfrm>
                <a:off x="2512524" y="3137632"/>
                <a:ext cx="138112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+mn-ea"/>
                    <a:cs typeface="Arial" pitchFamily="34" charset="0"/>
                  </a:rPr>
                  <a:t>站前商圈</a:t>
                </a:r>
                <a:endPara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cs typeface="Arial" pitchFamily="34" charset="0"/>
                </a:endParaRPr>
              </a:p>
            </p:txBody>
          </p:sp>
        </p:grpSp>
        <p:grpSp>
          <p:nvGrpSpPr>
            <p:cNvPr id="7" name="群組 6"/>
            <p:cNvGrpSpPr/>
            <p:nvPr/>
          </p:nvGrpSpPr>
          <p:grpSpPr>
            <a:xfrm>
              <a:off x="947418" y="2688980"/>
              <a:ext cx="1359917" cy="1343823"/>
              <a:chOff x="876298" y="2749940"/>
              <a:chExt cx="1359917" cy="1343823"/>
            </a:xfrm>
          </p:grpSpPr>
          <p:sp>
            <p:nvSpPr>
              <p:cNvPr id="42" name="橢圓 41"/>
              <p:cNvSpPr/>
              <p:nvPr/>
            </p:nvSpPr>
            <p:spPr>
              <a:xfrm>
                <a:off x="876298" y="2749940"/>
                <a:ext cx="1359917" cy="1343823"/>
              </a:xfrm>
              <a:prstGeom prst="ellipse">
                <a:avLst/>
              </a:prstGeom>
              <a:solidFill>
                <a:srgbClr val="FFFF00">
                  <a:alpha val="63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E4002B"/>
                  </a:solidFill>
                  <a:effectLst/>
                  <a:uLnTx/>
                  <a:uFillTx/>
                  <a:latin typeface="+mj-ea"/>
                  <a:ea typeface="+mj-ea"/>
                  <a:cs typeface="Arial" pitchFamily="34" charset="0"/>
                </a:endParaRPr>
              </a:p>
            </p:txBody>
          </p:sp>
          <p:sp>
            <p:nvSpPr>
              <p:cNvPr id="43" name="文字方塊 42"/>
              <p:cNvSpPr txBox="1"/>
              <p:nvPr/>
            </p:nvSpPr>
            <p:spPr>
              <a:xfrm>
                <a:off x="919668" y="3267963"/>
                <a:ext cx="12731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54585A">
                        <a:lumMod val="50000"/>
                      </a:srgbClr>
                    </a:solidFill>
                    <a:effectLst/>
                    <a:uLnTx/>
                    <a:uFillTx/>
                    <a:latin typeface="+mn-ea"/>
                    <a:cs typeface="Arial" pitchFamily="34" charset="0"/>
                  </a:rPr>
                  <a:t>西門商圈</a:t>
                </a:r>
                <a:endParaRPr kumimoji="0" lang="zh-TW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54585A">
                      <a:lumMod val="50000"/>
                    </a:srgbClr>
                  </a:solidFill>
                  <a:effectLst/>
                  <a:uLnTx/>
                  <a:uFillTx/>
                  <a:latin typeface="+mn-ea"/>
                  <a:cs typeface="Arial" pitchFamily="34" charset="0"/>
                </a:endParaRPr>
              </a:p>
            </p:txBody>
          </p:sp>
        </p:grpSp>
      </p:grp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369812" y="4668363"/>
            <a:ext cx="1421864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7098905" y="4846624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</p:spTree>
    <p:extLst>
      <p:ext uri="{BB962C8B-B14F-4D97-AF65-F5344CB8AC3E}">
        <p14:creationId xmlns:p14="http://schemas.microsoft.com/office/powerpoint/2010/main" val="39414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Investment sales by quarter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Investment sales of major deals as of Q3 2015 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742329" y="6025603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506233" y="618707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093" y="2137374"/>
            <a:ext cx="2298910" cy="2302850"/>
          </a:xfrm>
          <a:prstGeom prst="rect">
            <a:avLst/>
          </a:prstGeom>
        </p:spPr>
      </p:pic>
      <p:graphicFrame>
        <p:nvGraphicFramePr>
          <p:cNvPr id="11" name="Chart 1"/>
          <p:cNvGraphicFramePr>
            <a:graphicFrameLocks/>
          </p:cNvGraphicFramePr>
          <p:nvPr>
            <p:extLst/>
          </p:nvPr>
        </p:nvGraphicFramePr>
        <p:xfrm>
          <a:off x="3337218" y="1596083"/>
          <a:ext cx="5530395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72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Investment sales by sector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Investment sales of major deals as of Q3 2015 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742329" y="6025603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506233" y="618707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00" y="2310063"/>
            <a:ext cx="3478413" cy="230759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0687" y="1620474"/>
            <a:ext cx="5341620" cy="383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08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Investment sales by buyer type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Investment sales of major deals as of Q3 2015 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742329" y="6025603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506233" y="618707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89" y="2646947"/>
            <a:ext cx="3118921" cy="169924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8009" y="1315386"/>
            <a:ext cx="5485991" cy="417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31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Investment sales by buyer purpose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Investment sales of major deals as of Q3 2015 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742329" y="6025603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506233" y="618707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42" y="2858702"/>
            <a:ext cx="3500511" cy="152780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912" y="1882374"/>
            <a:ext cx="5144641" cy="339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60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office sales transactions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652980" y="5756187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404100" y="5971630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8" name="Text Box 3672"/>
          <p:cNvSpPr txBox="1">
            <a:spLocks noChangeArrowheads="1"/>
          </p:cNvSpPr>
          <p:nvPr/>
        </p:nvSpPr>
        <p:spPr bwMode="auto">
          <a:xfrm>
            <a:off x="5664200" y="4182296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65" y="1325562"/>
            <a:ext cx="9108935" cy="233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70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retail sales transactions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599028" y="4423862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362932" y="4585332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11" name="Text Box 3672"/>
          <p:cNvSpPr txBox="1">
            <a:spLocks noChangeArrowheads="1"/>
          </p:cNvSpPr>
          <p:nvPr/>
        </p:nvSpPr>
        <p:spPr bwMode="auto">
          <a:xfrm>
            <a:off x="5613739" y="3410269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3" y="1267065"/>
            <a:ext cx="9022156" cy="173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0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I-O building sales transactions(1/2)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541603" y="5859950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305507" y="600963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12" name="Text Box 3672"/>
          <p:cNvSpPr txBox="1">
            <a:spLocks noChangeArrowheads="1"/>
          </p:cNvSpPr>
          <p:nvPr/>
        </p:nvSpPr>
        <p:spPr bwMode="auto">
          <a:xfrm>
            <a:off x="5565607" y="5430256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0" y="1221834"/>
            <a:ext cx="9074340" cy="403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I-O building sales transactions(2/2)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072115" y="3979291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836019" y="4140761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12" name="Text Box 3672"/>
          <p:cNvSpPr txBox="1">
            <a:spLocks noChangeArrowheads="1"/>
          </p:cNvSpPr>
          <p:nvPr/>
        </p:nvSpPr>
        <p:spPr bwMode="auto">
          <a:xfrm>
            <a:off x="5096119" y="3386885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685" y="1325562"/>
            <a:ext cx="8388115" cy="179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95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industrial sales transactions(1/2)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438706" y="5192486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202610" y="5353956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12" name="Text Box 3672"/>
          <p:cNvSpPr txBox="1">
            <a:spLocks noChangeArrowheads="1"/>
          </p:cNvSpPr>
          <p:nvPr/>
        </p:nvSpPr>
        <p:spPr bwMode="auto">
          <a:xfrm>
            <a:off x="5415581" y="4669971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719" y="1209675"/>
            <a:ext cx="8495285" cy="3311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9284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as of Q3 2015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5462"/>
          </a:xfrm>
        </p:spPr>
        <p:txBody>
          <a:bodyPr/>
          <a:lstStyle/>
          <a:p>
            <a:r>
              <a:rPr lang="en-US" altLang="zh-TW" dirty="0" smtClean="0"/>
              <a:t>Major industrial sales transactions(2/2)</a:t>
            </a:r>
            <a:endParaRPr lang="zh-TW" alt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470454" y="6025603"/>
            <a:ext cx="144389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TW" sz="1100" dirty="0" smtClean="0">
                <a:solidFill>
                  <a:srgbClr val="54585A"/>
                </a:solidFill>
              </a:rPr>
              <a:t>Source: DTZ  Research</a:t>
            </a:r>
            <a:endParaRPr lang="en-US" altLang="zh-TW" sz="1100" dirty="0">
              <a:solidFill>
                <a:srgbClr val="54585A"/>
              </a:solidFill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234358" y="6187073"/>
            <a:ext cx="169277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/>
            <a:r>
              <a:rPr lang="zh-TW" altLang="en-US" sz="1100" dirty="0">
                <a:solidFill>
                  <a:srgbClr val="54585A"/>
                </a:solidFill>
              </a:rPr>
              <a:t>資料來源：戴德梁行研究部</a:t>
            </a:r>
          </a:p>
        </p:txBody>
      </p:sp>
      <p:sp>
        <p:nvSpPr>
          <p:cNvPr id="12" name="Text Box 3672"/>
          <p:cNvSpPr txBox="1">
            <a:spLocks noChangeArrowheads="1"/>
          </p:cNvSpPr>
          <p:nvPr/>
        </p:nvSpPr>
        <p:spPr bwMode="auto">
          <a:xfrm>
            <a:off x="5447329" y="5503088"/>
            <a:ext cx="34798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altLang="zh-TW" sz="1100" i="1" dirty="0" smtClean="0">
                <a:solidFill>
                  <a:srgbClr val="54585A"/>
                </a:solidFill>
              </a:rPr>
              <a:t>O/O = Owner Occupation ; Inv = Investment </a:t>
            </a:r>
            <a:endParaRPr lang="en-US" altLang="zh-TW" sz="1100" i="1" dirty="0">
              <a:solidFill>
                <a:srgbClr val="54585A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1" y="1209675"/>
            <a:ext cx="9152700" cy="435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91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iStock_000006293909_Large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18319" b="18319"/>
          <a:stretch>
            <a:fillRect/>
          </a:stretch>
        </p:blipFill>
        <p:spPr/>
      </p:pic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lvl="0" indent="-342900"/>
            <a:r>
              <a:rPr lang="zh-TW" altLang="en-US" dirty="0" smtClean="0">
                <a:solidFill>
                  <a:srgbClr val="0093B2"/>
                </a:solidFill>
                <a:latin typeface="Georgia"/>
                <a:ea typeface="宋体"/>
              </a:rPr>
              <a:t>土地市場</a:t>
            </a:r>
            <a:r>
              <a:rPr lang="en-GB" altLang="zh-TW" dirty="0" smtClean="0">
                <a:solidFill>
                  <a:srgbClr val="0093B2"/>
                </a:solidFill>
                <a:latin typeface="Georgia"/>
                <a:ea typeface="宋体"/>
              </a:rPr>
              <a:t> </a:t>
            </a:r>
            <a:endParaRPr lang="en-US" altLang="zh-CN" dirty="0" smtClean="0">
              <a:solidFill>
                <a:srgbClr val="0093B2"/>
              </a:solidFill>
              <a:latin typeface="Georgia"/>
              <a:ea typeface="宋体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文本占位符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土地交易金額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2013~2015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19</a:t>
            </a:fld>
            <a:endParaRPr lang="en-US" dirty="0"/>
          </a:p>
        </p:txBody>
      </p:sp>
      <p:graphicFrame>
        <p:nvGraphicFramePr>
          <p:cNvPr id="8" name="Table 4"/>
          <p:cNvGraphicFramePr>
            <a:graphicFrameLocks noGrp="1"/>
          </p:cNvGraphicFramePr>
          <p:nvPr>
            <p:extLst/>
          </p:nvPr>
        </p:nvGraphicFramePr>
        <p:xfrm>
          <a:off x="450849" y="1114651"/>
          <a:ext cx="6176964" cy="232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5051"/>
                <a:gridCol w="1568831"/>
                <a:gridCol w="1786541"/>
                <a:gridCol w="1786541"/>
              </a:tblGrid>
              <a:tr h="0">
                <a:tc>
                  <a:txBody>
                    <a:bodyPr/>
                    <a:lstStyle/>
                    <a:p>
                      <a:r>
                        <a:rPr lang="zh-TW" altLang="en-US" sz="1400" b="0" dirty="0" smtClean="0">
                          <a:solidFill>
                            <a:schemeClr val="bg1"/>
                          </a:solidFill>
                        </a:rPr>
                        <a:t>季度</a:t>
                      </a:r>
                      <a:endParaRPr lang="en-US" altLang="zh-CN" sz="1400" b="0" dirty="0">
                        <a:solidFill>
                          <a:schemeClr val="bg1"/>
                        </a:solidFill>
                      </a:endParaRPr>
                    </a:p>
                  </a:txBody>
                  <a:tcPr marL="72000" marR="72000" marT="72000" marB="720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400" b="0" dirty="0" smtClean="0">
                          <a:solidFill>
                            <a:schemeClr val="bg1"/>
                          </a:solidFill>
                        </a:rPr>
                        <a:t>2013</a:t>
                      </a:r>
                      <a:endParaRPr lang="en-US" altLang="zh-CN" sz="1400" b="0" dirty="0">
                        <a:solidFill>
                          <a:schemeClr val="bg1"/>
                        </a:solidFill>
                      </a:endParaRPr>
                    </a:p>
                  </a:txBody>
                  <a:tcPr marL="72000" marR="72000" marT="72000" marB="720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endParaRPr lang="en-US" altLang="zh-CN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72000" marB="720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noProof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endParaRPr lang="en-US" altLang="zh-CN" sz="1400" b="0" kern="1200" noProof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72000" marB="720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</a:t>
                      </a:r>
                      <a:endParaRPr 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332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318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292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  <a:endParaRPr 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451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517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449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  <a:endParaRPr 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413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240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245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Q4</a:t>
                      </a:r>
                      <a:endParaRPr 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722</a:t>
                      </a: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548</a:t>
                      </a: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5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accent1"/>
                          </a:solidFill>
                        </a:rPr>
                        <a:t>總</a:t>
                      </a:r>
                      <a:r>
                        <a:rPr lang="zh-TW" altLang="en-US" sz="1400" b="0" dirty="0" smtClean="0">
                          <a:solidFill>
                            <a:schemeClr val="accent1"/>
                          </a:solidFill>
                        </a:rPr>
                        <a:t>計</a:t>
                      </a:r>
                      <a:endParaRPr lang="en-US" altLang="zh-CN" sz="1400" b="0" dirty="0" smtClean="0">
                        <a:solidFill>
                          <a:schemeClr val="accent1"/>
                        </a:solidFill>
                      </a:endParaRPr>
                    </a:p>
                  </a:txBody>
                  <a:tcPr marL="72000" marR="72000" marT="72000" marB="72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400" b="0" kern="120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1,918</a:t>
                      </a:r>
                      <a:endParaRPr lang="zh-TW" altLang="en-US" sz="1400" b="0" kern="1200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400" b="0" kern="1200" dirty="0" smtClean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1,623</a:t>
                      </a:r>
                      <a:endParaRPr lang="zh-TW" altLang="en-US" sz="1400" b="0" kern="1200" dirty="0" smtClean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accent1"/>
                        </a:solidFill>
                      </a:endParaRPr>
                    </a:p>
                  </a:txBody>
                  <a:tcPr marL="72000" marR="72000" marT="72000" marB="72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r>
                        <a:rPr lang="zh-TW" altLang="en-US" sz="1200" b="1" dirty="0" smtClean="0">
                          <a:solidFill>
                            <a:srgbClr val="54585A"/>
                          </a:solidFill>
                        </a:rPr>
                        <a:t>地上權占比</a:t>
                      </a: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b="1" kern="1200" dirty="0" smtClean="0">
                          <a:solidFill>
                            <a:srgbClr val="54585A"/>
                          </a:solidFill>
                          <a:latin typeface="+mn-lt"/>
                          <a:ea typeface="+mn-ea"/>
                          <a:cs typeface="+mn-cs"/>
                        </a:rPr>
                        <a:t>18.68%</a:t>
                      </a:r>
                      <a:endParaRPr lang="zh-TW" altLang="en-US" sz="1200" b="1" kern="1200" dirty="0" smtClean="0">
                        <a:solidFill>
                          <a:srgbClr val="54585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TW" sz="1200" b="1" kern="1200" dirty="0" smtClean="0">
                          <a:solidFill>
                            <a:srgbClr val="54585A"/>
                          </a:solidFill>
                          <a:latin typeface="+mn-lt"/>
                          <a:ea typeface="+mn-ea"/>
                          <a:cs typeface="+mn-cs"/>
                        </a:rPr>
                        <a:t>21.62%</a:t>
                      </a:r>
                      <a:endParaRPr lang="zh-TW" altLang="en-US" sz="1200" b="1" kern="1200" dirty="0" smtClean="0">
                        <a:solidFill>
                          <a:srgbClr val="54585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b="1" kern="1200" dirty="0" smtClean="0">
                          <a:solidFill>
                            <a:srgbClr val="54585A"/>
                          </a:solidFill>
                          <a:latin typeface="+mn-lt"/>
                          <a:ea typeface="+mn-ea"/>
                          <a:cs typeface="+mn-cs"/>
                        </a:rPr>
                        <a:t>18.83%</a:t>
                      </a:r>
                      <a:endParaRPr lang="zh-TW" altLang="en-US" sz="1200" b="1" kern="1200" dirty="0" smtClean="0">
                        <a:solidFill>
                          <a:srgbClr val="54585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 smtClean="0">
                        <a:solidFill>
                          <a:srgbClr val="54585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e 4"/>
          <p:cNvGraphicFramePr>
            <a:graphicFrameLocks noGrp="1"/>
          </p:cNvGraphicFramePr>
          <p:nvPr>
            <p:extLst/>
          </p:nvPr>
        </p:nvGraphicFramePr>
        <p:xfrm>
          <a:off x="457200" y="3541638"/>
          <a:ext cx="6170613" cy="2759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6204"/>
                <a:gridCol w="1091443"/>
                <a:gridCol w="1384322"/>
                <a:gridCol w="1384322"/>
                <a:gridCol w="1384322"/>
              </a:tblGrid>
              <a:tr h="356400">
                <a:tc>
                  <a:txBody>
                    <a:bodyPr/>
                    <a:lstStyle/>
                    <a:p>
                      <a:r>
                        <a:rPr lang="zh-TW" altLang="en-US" sz="1400" b="0" dirty="0" smtClean="0">
                          <a:solidFill>
                            <a:schemeClr val="bg1"/>
                          </a:solidFill>
                        </a:rPr>
                        <a:t>年度</a:t>
                      </a:r>
                      <a:r>
                        <a:rPr lang="en-US" altLang="zh-TW" sz="1400" b="0" dirty="0" smtClean="0">
                          <a:solidFill>
                            <a:schemeClr val="bg1"/>
                          </a:solidFill>
                        </a:rPr>
                        <a:t>|</a:t>
                      </a:r>
                      <a:r>
                        <a:rPr lang="zh-TW" altLang="en-US" sz="1400" b="0" dirty="0" smtClean="0">
                          <a:solidFill>
                            <a:schemeClr val="bg1"/>
                          </a:solidFill>
                        </a:rPr>
                        <a:t>季度</a:t>
                      </a:r>
                      <a:endParaRPr lang="en-US" altLang="zh-CN" sz="1400" b="0" dirty="0">
                        <a:solidFill>
                          <a:schemeClr val="bg1"/>
                        </a:solidFill>
                      </a:endParaRP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民間議價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公有地標售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小計</a:t>
                      </a:r>
                      <a:endParaRPr lang="zh-TW" altLang="en-US" sz="14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地上權占比</a:t>
                      </a:r>
                      <a:endParaRPr lang="zh-TW" altLang="en-US" sz="14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13Q4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429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293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30.38%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14Q1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153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34.10%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14Q2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266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38.96%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14.74%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14Q4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1.03%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15Q1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5.81%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15Q2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4.15%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61.13%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6758129" y="5824398"/>
            <a:ext cx="2645230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單位：新台幣億元</a:t>
            </a:r>
            <a:endParaRPr lang="en-US" altLang="zh-TW" sz="1200" dirty="0">
              <a:solidFill>
                <a:srgbClr val="54585A"/>
              </a:solidFill>
            </a:endParaRPr>
          </a:p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資料時間：</a:t>
            </a:r>
            <a:r>
              <a:rPr lang="en-US" altLang="zh-TW" sz="1200" dirty="0">
                <a:solidFill>
                  <a:srgbClr val="54585A"/>
                </a:solidFill>
              </a:rPr>
              <a:t>2015</a:t>
            </a:r>
            <a:r>
              <a:rPr lang="zh-TW" altLang="en-US" sz="1200" dirty="0">
                <a:solidFill>
                  <a:srgbClr val="54585A"/>
                </a:solidFill>
              </a:rPr>
              <a:t>年</a:t>
            </a:r>
            <a:r>
              <a:rPr lang="en-US" altLang="zh-TW" sz="1200" dirty="0">
                <a:solidFill>
                  <a:srgbClr val="54585A"/>
                </a:solidFill>
              </a:rPr>
              <a:t>10</a:t>
            </a:r>
            <a:r>
              <a:rPr lang="zh-TW" altLang="en-US" sz="1200" dirty="0">
                <a:solidFill>
                  <a:srgbClr val="54585A"/>
                </a:solidFill>
              </a:rPr>
              <a:t>月</a:t>
            </a:r>
            <a:r>
              <a:rPr lang="en-US" altLang="zh-TW" sz="1200" dirty="0">
                <a:solidFill>
                  <a:srgbClr val="54585A"/>
                </a:solidFill>
              </a:rPr>
              <a:t>1</a:t>
            </a:r>
            <a:r>
              <a:rPr lang="zh-TW" altLang="en-US" sz="1200" dirty="0">
                <a:solidFill>
                  <a:srgbClr val="54585A"/>
                </a:solidFill>
              </a:rPr>
              <a:t>日止</a:t>
            </a:r>
            <a:endParaRPr lang="en-US" altLang="zh-TW" sz="1200" dirty="0">
              <a:solidFill>
                <a:srgbClr val="5458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85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土地成交量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2013~2015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758129" y="4665014"/>
            <a:ext cx="2645230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單位：新台幣億元</a:t>
            </a:r>
            <a:endParaRPr lang="en-US" altLang="zh-TW" sz="1200" dirty="0">
              <a:solidFill>
                <a:srgbClr val="54585A"/>
              </a:solidFill>
            </a:endParaRPr>
          </a:p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資料時間：</a:t>
            </a:r>
            <a:r>
              <a:rPr lang="en-US" altLang="zh-TW" sz="1200" dirty="0">
                <a:solidFill>
                  <a:srgbClr val="54585A"/>
                </a:solidFill>
              </a:rPr>
              <a:t>2015</a:t>
            </a:r>
            <a:r>
              <a:rPr lang="zh-TW" altLang="en-US" sz="1200" dirty="0">
                <a:solidFill>
                  <a:srgbClr val="54585A"/>
                </a:solidFill>
              </a:rPr>
              <a:t>年</a:t>
            </a:r>
            <a:r>
              <a:rPr lang="en-US" altLang="zh-TW" sz="1200" dirty="0">
                <a:solidFill>
                  <a:srgbClr val="54585A"/>
                </a:solidFill>
              </a:rPr>
              <a:t>10</a:t>
            </a:r>
            <a:r>
              <a:rPr lang="zh-TW" altLang="en-US" sz="1200" dirty="0">
                <a:solidFill>
                  <a:srgbClr val="54585A"/>
                </a:solidFill>
              </a:rPr>
              <a:t>月</a:t>
            </a:r>
            <a:r>
              <a:rPr lang="en-US" altLang="zh-TW" sz="1200" dirty="0">
                <a:solidFill>
                  <a:srgbClr val="54585A"/>
                </a:solidFill>
              </a:rPr>
              <a:t>1</a:t>
            </a:r>
            <a:r>
              <a:rPr lang="zh-TW" altLang="en-US" sz="1200" dirty="0">
                <a:solidFill>
                  <a:srgbClr val="54585A"/>
                </a:solidFill>
              </a:rPr>
              <a:t>日止</a:t>
            </a:r>
            <a:endParaRPr lang="en-US" altLang="zh-TW" sz="1200" dirty="0">
              <a:solidFill>
                <a:srgbClr val="54585A"/>
              </a:solidFill>
            </a:endParaRPr>
          </a:p>
        </p:txBody>
      </p:sp>
      <p:graphicFrame>
        <p:nvGraphicFramePr>
          <p:cNvPr id="10" name="Table 4"/>
          <p:cNvGraphicFramePr>
            <a:graphicFrameLocks noGrp="1"/>
          </p:cNvGraphicFramePr>
          <p:nvPr>
            <p:extLst/>
          </p:nvPr>
        </p:nvGraphicFramePr>
        <p:xfrm>
          <a:off x="450849" y="1099690"/>
          <a:ext cx="6170615" cy="12583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951"/>
                <a:gridCol w="1102916"/>
                <a:gridCol w="1102916"/>
                <a:gridCol w="1102916"/>
                <a:gridCol w="1102916"/>
              </a:tblGrid>
              <a:tr h="356400">
                <a:tc>
                  <a:txBody>
                    <a:bodyPr/>
                    <a:lstStyle/>
                    <a:p>
                      <a:r>
                        <a:rPr lang="zh-TW" altLang="en-US" sz="1400" b="0" dirty="0" smtClean="0">
                          <a:solidFill>
                            <a:schemeClr val="bg1"/>
                          </a:solidFill>
                        </a:rPr>
                        <a:t>含所有權及地上權</a:t>
                      </a:r>
                      <a:endParaRPr lang="en-US" altLang="zh-CN" sz="1400" b="0" dirty="0">
                        <a:solidFill>
                          <a:schemeClr val="bg1"/>
                        </a:solidFill>
                      </a:endParaRP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332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451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413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722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318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517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240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548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292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449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Table 4"/>
          <p:cNvGraphicFramePr>
            <a:graphicFrameLocks noGrp="1"/>
          </p:cNvGraphicFramePr>
          <p:nvPr>
            <p:extLst/>
          </p:nvPr>
        </p:nvGraphicFramePr>
        <p:xfrm>
          <a:off x="450848" y="2530591"/>
          <a:ext cx="6170615" cy="1257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951"/>
                <a:gridCol w="1102916"/>
                <a:gridCol w="1102916"/>
                <a:gridCol w="1102916"/>
                <a:gridCol w="1102916"/>
              </a:tblGrid>
              <a:tr h="3564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所有權</a:t>
                      </a:r>
                      <a:endParaRPr lang="zh-TW" altLang="en-US" sz="14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323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346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388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502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210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316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205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542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275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430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Table 4"/>
          <p:cNvGraphicFramePr>
            <a:graphicFrameLocks noGrp="1"/>
          </p:cNvGraphicFramePr>
          <p:nvPr>
            <p:extLst/>
          </p:nvPr>
        </p:nvGraphicFramePr>
        <p:xfrm>
          <a:off x="457200" y="3925774"/>
          <a:ext cx="6170615" cy="1257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951"/>
                <a:gridCol w="1102916"/>
                <a:gridCol w="1102916"/>
                <a:gridCol w="1102916"/>
                <a:gridCol w="1102916"/>
              </a:tblGrid>
              <a:tr h="3564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地上</a:t>
                      </a:r>
                      <a:r>
                        <a:rPr lang="zh-TW" altLang="en-US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權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105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219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108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04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金融海嘯至今土地所有權季成交量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2008~2015Q3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758129" y="4665014"/>
            <a:ext cx="2645230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單位：新台幣億元</a:t>
            </a:r>
            <a:endParaRPr lang="en-US" altLang="zh-TW" sz="1200" dirty="0">
              <a:solidFill>
                <a:srgbClr val="54585A"/>
              </a:solidFill>
            </a:endParaRPr>
          </a:p>
          <a:p>
            <a:pPr>
              <a:spcBef>
                <a:spcPts val="600"/>
              </a:spcBef>
            </a:pPr>
            <a:r>
              <a:rPr lang="zh-TW" altLang="en-US" sz="1200" dirty="0">
                <a:solidFill>
                  <a:srgbClr val="54585A"/>
                </a:solidFill>
              </a:rPr>
              <a:t>資料時間：</a:t>
            </a:r>
            <a:r>
              <a:rPr lang="en-US" altLang="zh-TW" sz="1200" dirty="0">
                <a:solidFill>
                  <a:srgbClr val="54585A"/>
                </a:solidFill>
              </a:rPr>
              <a:t>2015</a:t>
            </a:r>
            <a:r>
              <a:rPr lang="zh-TW" altLang="en-US" sz="1200" dirty="0">
                <a:solidFill>
                  <a:srgbClr val="54585A"/>
                </a:solidFill>
              </a:rPr>
              <a:t>年</a:t>
            </a:r>
            <a:r>
              <a:rPr lang="en-US" altLang="zh-TW" sz="1200" dirty="0">
                <a:solidFill>
                  <a:srgbClr val="54585A"/>
                </a:solidFill>
              </a:rPr>
              <a:t>10</a:t>
            </a:r>
            <a:r>
              <a:rPr lang="zh-TW" altLang="en-US" sz="1200" dirty="0">
                <a:solidFill>
                  <a:srgbClr val="54585A"/>
                </a:solidFill>
              </a:rPr>
              <a:t>月</a:t>
            </a:r>
            <a:r>
              <a:rPr lang="en-US" altLang="zh-TW" sz="1200" dirty="0">
                <a:solidFill>
                  <a:srgbClr val="54585A"/>
                </a:solidFill>
              </a:rPr>
              <a:t>1</a:t>
            </a:r>
            <a:r>
              <a:rPr lang="zh-TW" altLang="en-US" sz="1200" dirty="0">
                <a:solidFill>
                  <a:srgbClr val="54585A"/>
                </a:solidFill>
              </a:rPr>
              <a:t>日止</a:t>
            </a:r>
            <a:endParaRPr lang="en-US" altLang="zh-TW" sz="1200" dirty="0">
              <a:solidFill>
                <a:srgbClr val="54585A"/>
              </a:solidFill>
            </a:endParaRPr>
          </a:p>
        </p:txBody>
      </p:sp>
      <p:graphicFrame>
        <p:nvGraphicFramePr>
          <p:cNvPr id="11" name="Table 4"/>
          <p:cNvGraphicFramePr>
            <a:graphicFrameLocks noGrp="1"/>
          </p:cNvGraphicFramePr>
          <p:nvPr>
            <p:extLst/>
          </p:nvPr>
        </p:nvGraphicFramePr>
        <p:xfrm>
          <a:off x="450848" y="1284883"/>
          <a:ext cx="6170615" cy="275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951"/>
                <a:gridCol w="1102916"/>
                <a:gridCol w="1102916"/>
                <a:gridCol w="1102916"/>
                <a:gridCol w="1102916"/>
              </a:tblGrid>
              <a:tr h="3564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所有權</a:t>
                      </a:r>
                      <a:endParaRPr lang="zh-TW" altLang="en-US" sz="14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400" b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Q4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2008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2009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287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2010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2011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377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572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323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346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388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502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210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316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205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542  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0317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275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430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0694" y="4154809"/>
            <a:ext cx="264523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sz="1200" dirty="0" smtClean="0">
                <a:solidFill>
                  <a:srgbClr val="54585A"/>
                </a:solidFill>
              </a:rPr>
              <a:t>以上資料已扣除地上權交易量</a:t>
            </a:r>
            <a:endParaRPr lang="en-US" altLang="zh-TW" sz="1200" dirty="0">
              <a:solidFill>
                <a:srgbClr val="54585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02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全台土地成交量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/>
              <a:t>2010-2015Q3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7" name="圖表 6"/>
          <p:cNvGraphicFramePr>
            <a:graphicFrameLocks/>
          </p:cNvGraphicFramePr>
          <p:nvPr>
            <p:extLst/>
          </p:nvPr>
        </p:nvGraphicFramePr>
        <p:xfrm>
          <a:off x="450849" y="1422400"/>
          <a:ext cx="8070851" cy="429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9947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十大土地交易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2015Q3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7" name="Table 4"/>
          <p:cNvGraphicFramePr>
            <a:graphicFrameLocks noGrp="1"/>
          </p:cNvGraphicFramePr>
          <p:nvPr>
            <p:extLst/>
          </p:nvPr>
        </p:nvGraphicFramePr>
        <p:xfrm>
          <a:off x="457200" y="1109549"/>
          <a:ext cx="7788432" cy="5283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972000"/>
                <a:gridCol w="1156597"/>
                <a:gridCol w="886725"/>
                <a:gridCol w="1310810"/>
                <a:gridCol w="848171"/>
                <a:gridCol w="1028086"/>
                <a:gridCol w="1118043"/>
              </a:tblGrid>
              <a:tr h="52109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編號</a:t>
                      </a:r>
                    </a:p>
                  </a:txBody>
                  <a:tcPr marL="72000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買方</a:t>
                      </a: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縣市</a:t>
                      </a: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鄉鎮市區</a:t>
                      </a: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地段</a:t>
                      </a: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土地面積</a:t>
                      </a:r>
                      <a:endParaRPr lang="en-US" altLang="zh-TW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坪</a:t>
                      </a: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成交總額</a:t>
                      </a:r>
                      <a:endParaRPr lang="en-US" altLang="zh-TW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億元</a:t>
                      </a: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平均單價</a:t>
                      </a:r>
                      <a:endParaRPr lang="en-US" altLang="zh-TW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萬元</a:t>
                      </a: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zh-TW" altLang="en-US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坪</a:t>
                      </a:r>
                      <a:r>
                        <a:rPr lang="en-US" altLang="zh-TW" sz="12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2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72000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個人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台中市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西屯區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惠來厝段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1,277.46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13.10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102.55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愛山林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新竹市</a:t>
                      </a:r>
                      <a:b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新竹縣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b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寶山鄉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東香段、明湖段</a:t>
                      </a:r>
                      <a:b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寶香段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33,292.65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12.60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3.78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金車集團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金門縣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金湖鎮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市港段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2,701.29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10.36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38.35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峯典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新北市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蘆洲區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集賢段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1,116.99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9.83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88.00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金義興合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板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高雄市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仁武區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新後港溪段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3,955.43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8.29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20.96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遠雄國際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投資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新北市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新莊區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副都心段一小段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324.01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5.24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161.85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昭輝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彰化縣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鹿港鎮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上林段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22,819.00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4.86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2.13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優能富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創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雲林縣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斗南鎮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石龜溪段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11,202.09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4.12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3.68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榮運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新北市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汐止區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保安段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2,614.15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3.85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14.74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7200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能緹精密工業</a:t>
                      </a:r>
                      <a:endParaRPr lang="zh-TW" alt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台南市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中西區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康樂段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567.49 </a:t>
                      </a:r>
                      <a:endParaRPr lang="en-US" altLang="zh-TW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3.58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en-US" altLang="zh-TW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63.00 </a:t>
                      </a:r>
                    </a:p>
                  </a:txBody>
                  <a:tcPr marL="0" marR="0" marT="144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480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Microsoft YaHei" pitchFamily="34" charset="-122"/>
                <a:ea typeface="Microsoft YaHei" pitchFamily="34" charset="-122"/>
              </a:rPr>
              <a:t>地上</a:t>
            </a:r>
            <a:r>
              <a:rPr lang="zh-TW" altLang="en-US" dirty="0">
                <a:latin typeface="Microsoft YaHei" pitchFamily="34" charset="-122"/>
                <a:ea typeface="Microsoft YaHei" pitchFamily="34" charset="-122"/>
              </a:rPr>
              <a:t>權重大交易個案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2015Q3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24</a:t>
            </a:fld>
            <a:endParaRPr lang="en-US" dirty="0"/>
          </a:p>
        </p:txBody>
      </p:sp>
      <p:graphicFrame>
        <p:nvGraphicFramePr>
          <p:cNvPr id="7" name="Table 4"/>
          <p:cNvGraphicFramePr>
            <a:graphicFrameLocks noGrp="1"/>
          </p:cNvGraphicFramePr>
          <p:nvPr>
            <p:extLst/>
          </p:nvPr>
        </p:nvGraphicFramePr>
        <p:xfrm>
          <a:off x="457200" y="1109549"/>
          <a:ext cx="8264891" cy="1382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000"/>
                <a:gridCol w="828000"/>
                <a:gridCol w="936000"/>
                <a:gridCol w="1425491"/>
                <a:gridCol w="1295400"/>
                <a:gridCol w="648000"/>
                <a:gridCol w="828000"/>
              </a:tblGrid>
              <a:tr h="61765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位置</a:t>
                      </a: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土地面積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坪</a:t>
                      </a:r>
                      <a:r>
                        <a:rPr lang="en-US" altLang="zh-TW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分區</a:t>
                      </a: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得標者</a:t>
                      </a: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招標單位</a:t>
                      </a: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得標價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億元</a:t>
                      </a:r>
                      <a:r>
                        <a:rPr lang="en-US" altLang="zh-TW" sz="11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1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地上權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年期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108000" marB="0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台北市南港區台肥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C3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土地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位於經貿一路及經貿二路所圍街廓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12,564.84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商業區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供商業娛樂設施使用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台灣人壽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中國信託人壽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台灣肥料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股份有限公司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150.03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marL="0" marR="0" marT="21600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5014392" y="2706414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1400" dirty="0" smtClean="0">
                <a:solidFill>
                  <a:srgbClr val="54585A"/>
                </a:solidFill>
              </a:rPr>
              <a:t>合計  </a:t>
            </a:r>
            <a:r>
              <a:rPr lang="en-US" altLang="zh-TW" sz="1400" dirty="0">
                <a:solidFill>
                  <a:srgbClr val="54585A"/>
                </a:solidFill>
              </a:rPr>
              <a:t>150.03</a:t>
            </a:r>
            <a:r>
              <a:rPr lang="zh-TW" altLang="en-US" sz="1400" dirty="0">
                <a:solidFill>
                  <a:srgbClr val="54585A"/>
                </a:solidFill>
              </a:rPr>
              <a:t>億元</a:t>
            </a:r>
          </a:p>
        </p:txBody>
      </p:sp>
    </p:spTree>
    <p:extLst>
      <p:ext uri="{BB962C8B-B14F-4D97-AF65-F5344CB8AC3E}">
        <p14:creationId xmlns:p14="http://schemas.microsoft.com/office/powerpoint/2010/main" val="18266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Microsoft YaHei" pitchFamily="34" charset="-122"/>
                <a:ea typeface="Microsoft YaHei" pitchFamily="34" charset="-122"/>
              </a:rPr>
              <a:t>2015Q3</a:t>
            </a:r>
            <a:r>
              <a:rPr lang="zh-TW" altLang="en-US" dirty="0">
                <a:latin typeface="Microsoft YaHei" pitchFamily="34" charset="-122"/>
                <a:ea typeface="Microsoft YaHei" pitchFamily="34" charset="-122"/>
              </a:rPr>
              <a:t>後擬開標地上權個案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7375A8A-23F4-4063-BF5D-AACA5B32A470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7" name="Table 4"/>
          <p:cNvGraphicFramePr>
            <a:graphicFrameLocks noGrp="1"/>
          </p:cNvGraphicFramePr>
          <p:nvPr>
            <p:extLst/>
          </p:nvPr>
        </p:nvGraphicFramePr>
        <p:xfrm>
          <a:off x="457200" y="1109549"/>
          <a:ext cx="8028000" cy="2992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/>
                <a:gridCol w="1116000"/>
                <a:gridCol w="1584000"/>
                <a:gridCol w="1332000"/>
                <a:gridCol w="1476000"/>
              </a:tblGrid>
              <a:tr h="52109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位置</a:t>
                      </a:r>
                    </a:p>
                  </a:txBody>
                  <a:tcPr marL="5443" marR="5443" marT="5443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土地面積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5443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分區</a:t>
                      </a:r>
                    </a:p>
                  </a:txBody>
                  <a:tcPr marL="5443" marR="5443" marT="5443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底價</a:t>
                      </a:r>
                      <a:r>
                        <a:rPr lang="en-US" altLang="zh-TW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億元</a:t>
                      </a:r>
                      <a:r>
                        <a:rPr lang="en-US" altLang="zh-TW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5443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地上權年期</a:t>
                      </a:r>
                      <a:endParaRPr lang="en-US" altLang="zh-TW" sz="1400" b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43" marR="5443" marT="5443" marB="0" anchor="ctr" horzOverflow="overflow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3B2"/>
                    </a:solidFill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台北市</a:t>
                      </a: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中山南路、忠孝東路一段口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市議會舊址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約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1.3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萬坪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文化觀光專用區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第四種商業區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1" algn="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32.28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台北市</a:t>
                      </a: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民生東路一段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號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中山設計產業園區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基地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約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2,400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坪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商四特（原為商三）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1" algn="r" fontAlgn="ctr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35.00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marR="0" lvl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高雄市博愛二路、大順一 路交口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原龍華國小舊址土地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872568" rtl="0" eaLnBrk="1" fontAlgn="ctr" latinLnBrk="0" hangingPunct="1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約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1.2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萬坪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第四種</a:t>
                      </a: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商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業區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110.90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2571">
                <a:tc>
                  <a:txBody>
                    <a:bodyPr/>
                    <a:lstStyle/>
                    <a:p>
                      <a:pPr marL="0" marR="0" lvl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緊鄰高鐵新竹車站</a:t>
                      </a:r>
                      <a:endParaRPr lang="zh-TW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872568" rtl="0" eaLnBrk="1" fontAlgn="ctr" latinLnBrk="0" hangingPunct="1"/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約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2,000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坪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2902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87256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第二種商業區</a:t>
                      </a:r>
                      <a:endParaRPr lang="en-US" altLang="zh-TW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lvl="1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11.12</a:t>
                      </a:r>
                    </a:p>
                    <a:p>
                      <a:pPr marL="457200" lvl="1" algn="ct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幣值總和</a:t>
                      </a:r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872568" rtl="0" eaLnBrk="1" fontAlgn="ctr" latinLnBrk="0" hangingPunct="1"/>
                      <a:r>
                        <a:rPr lang="en-US" altLang="zh-TW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0" marR="0" marT="144000" marB="10800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7A8AA">
                          <a:alpha val="30196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198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_Normal_TRD">
  <a:themeElements>
    <a:clrScheme name="Custom 1">
      <a:dk1>
        <a:srgbClr val="696B6B"/>
      </a:dk1>
      <a:lt1>
        <a:srgbClr val="FFFFFF"/>
      </a:lt1>
      <a:dk2>
        <a:srgbClr val="E4002B"/>
      </a:dk2>
      <a:lt2>
        <a:srgbClr val="9BD3DD"/>
      </a:lt2>
      <a:accent1>
        <a:srgbClr val="0093B2"/>
      </a:accent1>
      <a:accent2>
        <a:srgbClr val="696B6B"/>
      </a:accent2>
      <a:accent3>
        <a:srgbClr val="A6192E"/>
      </a:accent3>
      <a:accent4>
        <a:srgbClr val="B5BD00"/>
      </a:accent4>
      <a:accent5>
        <a:srgbClr val="FF671F"/>
      </a:accent5>
      <a:accent6>
        <a:srgbClr val="003865"/>
      </a:accent6>
      <a:hlink>
        <a:srgbClr val="E4002B"/>
      </a:hlink>
      <a:folHlink>
        <a:srgbClr val="696B6B"/>
      </a:folHlink>
    </a:clrScheme>
    <a:fontScheme name="DTZ&amp;CW">
      <a:majorFont>
        <a:latin typeface="Arial"/>
        <a:ea typeface="微软雅黑"/>
        <a:cs typeface=""/>
      </a:majorFont>
      <a:minorFont>
        <a:latin typeface="Georg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8" id="{23E04F54-2EE0-4E69-99CA-E97E73B3BA4C}" vid="{220D5474-82DB-4C9F-82CA-252871AA1B7B}"/>
    </a:ext>
  </a:extLst>
</a:theme>
</file>

<file path=ppt/theme/theme2.xml><?xml version="1.0" encoding="utf-8"?>
<a:theme xmlns:a="http://schemas.openxmlformats.org/drawingml/2006/main" name="Content Layouts - No Edge">
  <a:themeElements>
    <a:clrScheme name="Custom 2">
      <a:dk1>
        <a:srgbClr val="54585A"/>
      </a:dk1>
      <a:lt1>
        <a:srgbClr val="FFFFFF"/>
      </a:lt1>
      <a:dk2>
        <a:srgbClr val="E4002B"/>
      </a:dk2>
      <a:lt2>
        <a:srgbClr val="9BD3DD"/>
      </a:lt2>
      <a:accent1>
        <a:srgbClr val="0093B2"/>
      </a:accent1>
      <a:accent2>
        <a:srgbClr val="54585A"/>
      </a:accent2>
      <a:accent3>
        <a:srgbClr val="A6192E"/>
      </a:accent3>
      <a:accent4>
        <a:srgbClr val="B5BD00"/>
      </a:accent4>
      <a:accent5>
        <a:srgbClr val="FF671F"/>
      </a:accent5>
      <a:accent6>
        <a:srgbClr val="003865"/>
      </a:accent6>
      <a:hlink>
        <a:srgbClr val="E4002B"/>
      </a:hlink>
      <a:folHlink>
        <a:srgbClr val="54585A"/>
      </a:folHlink>
    </a:clrScheme>
    <a:fontScheme name="DTZ&amp;CW">
      <a:majorFont>
        <a:latin typeface="Arial"/>
        <a:ea typeface="微软雅黑"/>
        <a:cs typeface=""/>
      </a:majorFont>
      <a:minorFont>
        <a:latin typeface="Georg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8" id="{23E04F54-2EE0-4E69-99CA-E97E73B3BA4C}" vid="{F84FE173-61BA-40D4-A9C1-971534F5282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9f704a6c-2efd-436a-8efa-945e06e2fc70">Y5DW255DUHHS-327-284</_dlc_DocId>
    <_dlc_DocIdUrl xmlns="9f704a6c-2efd-436a-8efa-945e06e2fc70">
      <Url>https://ecommunity.cassidyturley.com/marketing/_layouts/DocIdRedir.aspx?ID=Y5DW255DUHHS-327-284</Url>
      <Description>Y5DW255DUHHS-327-284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3D7C1B9D56BD42898A54EB98ABB1CB" ma:contentTypeVersion="0" ma:contentTypeDescription="Create a new document." ma:contentTypeScope="" ma:versionID="d8c433f5e41846105e40ded31e37e642">
  <xsd:schema xmlns:xsd="http://www.w3.org/2001/XMLSchema" xmlns:xs="http://www.w3.org/2001/XMLSchema" xmlns:p="http://schemas.microsoft.com/office/2006/metadata/properties" xmlns:ns2="9f704a6c-2efd-436a-8efa-945e06e2fc70" targetNamespace="http://schemas.microsoft.com/office/2006/metadata/properties" ma:root="true" ma:fieldsID="cf63bcf218ebe5c8c89c83b2b3f448df" ns2:_="">
    <xsd:import namespace="9f704a6c-2efd-436a-8efa-945e06e2fc7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04a6c-2efd-436a-8efa-945e06e2fc7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6E4827-385F-45E5-870C-EF7A141ED9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C35C82-E19C-4491-A999-5A55C9EAA93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EE572061-48CE-4EA1-B8A1-F23C8F865CEC}">
  <ds:schemaRefs>
    <ds:schemaRef ds:uri="9f704a6c-2efd-436a-8efa-945e06e2fc7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32101E3C-1C62-4C18-B135-E86061680B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704a6c-2efd-436a-8efa-945e06e2fc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PowerPoint_Normal_TRD</Template>
  <TotalTime>702</TotalTime>
  <Words>1133</Words>
  <Application>Microsoft Office PowerPoint</Application>
  <PresentationFormat>如螢幕大小 (4:3)</PresentationFormat>
  <Paragraphs>444</Paragraphs>
  <Slides>25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25</vt:i4>
      </vt:variant>
    </vt:vector>
  </HeadingPairs>
  <TitlesOfParts>
    <vt:vector size="36" baseType="lpstr">
      <vt:lpstr>GothamBold</vt:lpstr>
      <vt:lpstr>Microsoft YaHei</vt:lpstr>
      <vt:lpstr>Microsoft YaHei</vt:lpstr>
      <vt:lpstr>宋体</vt:lpstr>
      <vt:lpstr>STXihei</vt:lpstr>
      <vt:lpstr>新細明體</vt:lpstr>
      <vt:lpstr>Arial</vt:lpstr>
      <vt:lpstr>Calibri</vt:lpstr>
      <vt:lpstr>Georgia</vt:lpstr>
      <vt:lpstr>PowerPoint_Normal_TRD</vt:lpstr>
      <vt:lpstr>Content Layouts - No Edge</vt:lpstr>
      <vt:lpstr>2015年第三季度不動產市場</vt:lpstr>
      <vt:lpstr>PowerPoint 簡報</vt:lpstr>
      <vt:lpstr>Grade A office</vt:lpstr>
      <vt:lpstr>Grade A office</vt:lpstr>
      <vt:lpstr>I-O buildings in Neihu Technology Park </vt:lpstr>
      <vt:lpstr>I-O buildings in Neihu Technology Park </vt:lpstr>
      <vt:lpstr>西區旅館商圈分佈</vt:lpstr>
      <vt:lpstr>Investment sales of major deals as of Q3 2015 </vt:lpstr>
      <vt:lpstr>Investment sales of major deals as of Q3 2015 </vt:lpstr>
      <vt:lpstr>Investment sales of major deals as of Q3 2015 </vt:lpstr>
      <vt:lpstr>Investment sales of major deals as of Q3 2015 </vt:lpstr>
      <vt:lpstr>Major office sales transactions</vt:lpstr>
      <vt:lpstr>Major retail sales transactions</vt:lpstr>
      <vt:lpstr>Major I-O building sales transactions(1/2)</vt:lpstr>
      <vt:lpstr>Major I-O building sales transactions(2/2)</vt:lpstr>
      <vt:lpstr>Major industrial sales transactions(1/2)</vt:lpstr>
      <vt:lpstr>Major industrial sales transactions(2/2)</vt:lpstr>
      <vt:lpstr>PowerPoint 簡報</vt:lpstr>
      <vt:lpstr>土地交易金額</vt:lpstr>
      <vt:lpstr>土地成交量</vt:lpstr>
      <vt:lpstr>金融海嘯至今土地所有權季成交量</vt:lpstr>
      <vt:lpstr>全台土地成交量</vt:lpstr>
      <vt:lpstr>十大土地交易</vt:lpstr>
      <vt:lpstr>地上權重大交易個案</vt:lpstr>
      <vt:lpstr>2015Q3後擬開標地上權個案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標題（微軟雅黑）</dc:title>
  <dc:creator>fpcyu</dc:creator>
  <cp:lastModifiedBy>Fiona PC Yu/TWN</cp:lastModifiedBy>
  <cp:revision>45</cp:revision>
  <cp:lastPrinted>2015-10-05T08:09:13Z</cp:lastPrinted>
  <dcterms:created xsi:type="dcterms:W3CDTF">2015-09-04T03:06:45Z</dcterms:created>
  <dcterms:modified xsi:type="dcterms:W3CDTF">2015-10-05T08:55:08Z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bc45d6b7-9faf-473c-b7e7-b45fd35140a7</vt:lpwstr>
  </property>
  <property fmtid="{D5CDD505-2E9C-101B-9397-08002B2CF9AE}" pid="3" name="ContentTypeId">
    <vt:lpwstr>0x010100293D7C1B9D56BD42898A54EB98ABB1CB</vt:lpwstr>
  </property>
</Properties>
</file>